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Клетка: фундаментальное понятие современной биологии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и ключ к пониманию биологических процессов.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изменялись представления о клетке с течением времени
</a:t>
            </a:r>
            <a:endParaRPr lang="en-US" sz="2079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открытия микроскопа существовали лишь догадки о живом. Постепенно развитие техники позволило человечеству увидеть клетку и понять её значение в жизни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 Её главные признаки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живая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наименьшая структурная единица, способная самостоятельно поддерживать жизнедеятельность. Она объединяет всё необходимое для обмена веществ и роста.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ключевых компонентов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окружена мембраной, содержит цитоплазму и наследственный материал — ДНК или РНК, обеспечивающий передачу информации.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способны к метаболизму, делению и адаптации к изменениям внешней среды, что обеспечивает их жизненный цикл и развитие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основные отличия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ядра: их ДНК свободно плавает в цитоплазме, и отсутствуют мембранные органеллы.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чётко оформленное ядро и множество мембранных органелл, обеспечивающих сложные процессы внутри клетки.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прокариот обычно происходит бинарным делением, тогда как у эукариот сложные циклы митоза и мейоза.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прокариот и эукариот происходит разными способами, что отражает уровень их биологической организации.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50" y="2560257"/>
            <a:ext cx="2160300" cy="1928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284" y="2560257"/>
            <a:ext cx="2160300" cy="19282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7924" y="2560257"/>
            <a:ext cx="2160300" cy="19282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1209" y="2560257"/>
            <a:ext cx="2160300" cy="19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клетки и их функции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2725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— регулятор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выборочный транспорт веществ внутрь и наружу клетки, поддерживает её целостность и связь с окружающей средой.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2544902" y="131253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хромосомы и хранит генетическую информацию, регулирует процессы роста и размножения клетки.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4762552" y="1316483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энергию, необходимую для работы клетки, превращая питательные вещества в биологически доступный АТФ.
</a:t>
            </a:r>
            <a:endParaRPr lang="en-US" sz="964" dirty="0"/>
          </a:p>
        </p:txBody>
      </p:sp>
      <p:sp>
        <p:nvSpPr>
          <p:cNvPr id="14" name="Text 5"/>
          <p:cNvSpPr txBox="1"/>
          <p:nvPr/>
        </p:nvSpPr>
        <p:spPr>
          <a:xfrm>
            <a:off x="6980202" y="1312520"/>
            <a:ext cx="18102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органеллы — фабрики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а комплекс Гольджи и эндоплазматическая сеть обеспечивают их модификацию и транспорт.
</a:t>
            </a:r>
            <a:endParaRPr lang="en-US" sz="9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растительной и животной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структурные и функциональные особенности растительных и животных клеток.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жёсткую структуру и фотосинтетическую функцию, животные — более подвижны и пластичны.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классических знаниях цитологии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функции клетки в организме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выполняют питание, дыхание, выделение, движение, размножение и рост, что обеспечивает жизнедеятельность организма.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клетки обеспечивают защитные функции (например, лейкоциты), синтез веществ и передачу сигналов (нервные).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работы разнообразных клеток формирует целостный организм с уникальными свойствами и способностями.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открытия клетки: вклад Роберта Гука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клетки, наблюдая пробковую ткань через микроскоп, введя термин 'cellulae'.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Усовершенствованные микроскопы позволили изучать микроскопические структуры, открывая новую область биологии.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«Микрографии»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Гука способствовала систематическому исследованию живых организмов и популяризации клетки.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клеточной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Гука заложило фундамент для дальнейших исследований и формирования клеточной теории.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и микромир организмов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 микроскопических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использовал микроскопы с увеличением до 300 раз, замечая бактерий и протистов, ранее неизвестных науке.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движущихся «анималькул»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описал микроорганизмы как живые существа с активным движением, что стало революцией в понимании микромира.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развитие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Левенгука заложили основы микробиологии и расширили представления о разнообразии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микроскопии: от света к электронам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появились сложные световые микроскопы с повышенной разрешающей способностью и возможностями окрашивания.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внедрена электронная микроскопия, обеспечивающая увеличение свыше 100 000 раз и детализацию клеточной ультраструктуры.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позволили изучать субклеточные структуры, выявлять функции органелл и раскрывать клеточные механизмы.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интегрируют оптические и электронные системы, расширяя возможности биологических исследований.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предпосылки к формулировке клеточной теории
</a:t>
            </a:r>
            <a:endParaRPr lang="en-US" sz="2154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Роберт Броун обнаружил ядро в растительных клетках, выделив ключевую органеллу, определившую дальнейшее направление клеточных исследований.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микроскопии стали выявлены схожие структурные закономерности тканей у животных и растений, что способствовало единству взглядов на строение живого.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микроскопических техник позволило углубленно исследовать клеточные структуры, закладывая основы для систематического изучения клеточного уровня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положения классической клеточной теории
</a:t>
            </a:r>
            <a:endParaRPr lang="en-US" sz="230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 и ботаник М. Шлейден установил, что все растения состоят из клеток, задав универсальный принцип устройства живых организмов.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Шванн подтвердил аналогичное строение клеток у животных, обозначив клетку структурной и функциональной единицей всех живых 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рост и развитие осуществляются через деление существующих клеток, что стало фундаментом понимания процессов наследования и воспроизводства.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Рудольфа Вирхова в формулировку закона клеточного происхождения
</a:t>
            </a:r>
            <a:endParaRPr lang="en-US" sz="185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1855 году Вирхов сформулировал принцип, что каждая клетка возникает только из другой клетки, исключая теорию самозарождения. Это понимание положило начало современной патологии.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открытия углубили представления о микроорганизмах и тканевой регенерации, усилив связь клеточной биологии с медициной и исследованием болезней.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открытий в цитологии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внедряются новые методики, объединяющие молекулярную биологию и информатику для глубокого анализа клеточных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развитие технологий микроскопии и биологии обеспечивает всё более детальное понимание клеточной структуры и функции.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научные публикации по цитологии,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клетки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культуры позволяют моделировать физиологические процессы и реагирование клеток на внешние стимулы в контролируемых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и флуоресцентная микроскопия дают возможность визуализировать клеточные структуры с маркировкой специфических молекул.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Биоинформатический анализ интегрирует большие данные, позволяя выявлять закономерности взаимодействий и регуляции в клетки.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ПЦР и секвенирования раскрывают последовательности нуклеиновых кислот для изучения генетической информации и мутаций.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микроскопия: углубленное изучение клеточных структур
</a:t>
            </a:r>
            <a:endParaRPr lang="en-US" sz="1896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разрешение электронных микроскопов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микроскопы обеспечивают детализацию клеточных компонентов до субнанометрового уровня, что недоступно обычной оптической микроскопии. Это способствует детальному пониманию ультраструктур.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органелл и вирусов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позволяет исследовать строение митохондрий, рибосом, хлоропластов и вирусных частиц, раскрывая их функции и взаимодействия на биохимическом уровне.
</a:t>
            </a:r>
            <a:endParaRPr lang="en-US" sz="1032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межклеточных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улучшает понимание коммуникации между клетками через изучение плотных контактов, что важно для понимания процессов развития и иммунного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 новые направления клеточных исследований
</a:t>
            </a:r>
            <a:endParaRPr lang="en-US" sz="2067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6575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 — открытие эпигенетических механизмов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процессы метилирования и ацетилирования ДНК, влияющие на экспрессию генов без изменения нуклеотидной последовательности.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2685033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развитие технологий редактирования генома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CRISPR-Cas9 дало возможность точного изменения генетического материала для изучения функций генов и коррекции мутаций.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73489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изучение iPS-клеток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Индусированные плюрипотентные стволовые клетки позволили создавать модели болезней и перспективные подходы к регенеративной медицине.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1964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интеграция многомасштабных методов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молекулярных, клеточных и биоинформатических технологий открывает новые перспективы в понимании регуляции и терапии заболеваний.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клеточных исследований для медицины и биотехнологии
</a:t>
            </a:r>
            <a:endParaRPr lang="en-US" sz="1978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клеточных процессов лежат в основе множества болезней, включая онкологию, что стимулирует разработку целевых терапий на клеточном уровне.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клеточной сигнализации и иммунных реакций улучшают методы диагностики и создания лекарств, повышающих эффективность лечения.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инженерия и генная терапия развиваются благодаря глубокому пониманию клеточных механизмов, что способствует регенерации и восстановлению функций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733" y="3932084"/>
            <a:ext cx="433913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 к изучению клетки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математических моделей позволяет симулировать клеточные процессы, прогнозируя поведение систем и оптимизируя экспериментальные подходы.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биосенсоров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сенсоры на основе клеточных компонентов для детектирования биологических и химических веществ с высокой точностью в реальном времени.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создание клеток и их компонентов направлено на решение прикладных задач в медицине и промышленности.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Биоинформатический 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больших данных помогает выявлять закономерности в геномах, протеомах и метаболомах, расширяя знания о клеточной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и инноваций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клетки раскрывают её универсальные свойства и создают платформу для новых медицинских и технологических достижений, влияющих на качество и продолжительность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2026-05-09T23:41:20Z</dcterms:created>
  <dcterms:modified xsi:type="dcterms:W3CDTF">2026-05-09T23:41:20Z</dcterms:modified>
</cp:coreProperties>
</file>