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изложение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слушать, запоминать и писать текст своими словами.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Изложение: слушаем, понимаем, пересказываем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помогает учиться внимательно слушать текст, выделять главное и передавать его своими словами. На уроках русского языка это важное упражнение для связной речи, памяти и аккуратного письма.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текст подходит для изложения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изложения берут небольшой и понятный текст с одной главной мыслью. Обычно в нём есть герои, место действия и событие, которое легко проследить от начала до конца.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подходят тексты из 5–8 предложений без трудных слов. Такой материал не путает ученика, а помогает увидеть начало, середину и конец маленького рассказа.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 с первого чтения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Послушать или прочитать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текст и не спешить. Так проще уловить общий смысл и заметить, о чём именно рассказывает автор.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понять, какой текст по настроению: весёлый, спокойный, удивительный или грустный. Это помогает точнее передать его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настроение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главное
</a:t>
            </a:r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выделяют героев, место действия и главное событие. Эти опоры не дают перепутать важные части истории.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потом, затем, вдруг, наконец подсказывают, что за чем идёт. Они помогают не потерять последовательность.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Отметить порядок событий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к изложению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первого чтения до проверки готовой работы.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это подсказка для памяти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быстро вспомнить героя или героев текста. Одно короткое слово или фраза уже подсказывает, о ком идёт рассказ, и не даёт забыть главное лицо истории.
</a:t>
            </a:r>
            <a:endParaRPr lang="en-US" sz="128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плане удобно отметить место действия: в лесу, у реки, в школе, во дворе. Такая подсказка сразу возвращает нужную картину и помогает не перепутать обстановку.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случилось?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пункт плана показывает главное событие без лишних подробностей. Он работает как опорный знак: по нему легко восстановить весь текст и не сбиться с мысли.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закончилось?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пункт напоминает о конце истории и её результате. Благодаря этому пересказ получается полным, а текст — законченным, как аккуратно завязанный шнурок.
</a:t>
            </a:r>
            <a:endParaRPr lang="en-US" sz="12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сохраняют самое главное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называют героев, действия, признаки, место и время. Их записывают коротко, чтобы в памяти остались только самые важные опоры, а не длинный список лишних подробностей.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ключевых слов слишком много, они начинают мешать. Поэтому лучше выбрать самые точные: они помогут восстановить текст быстро и без путаницы, как маленькие подсказки для памяти.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пересказ перед письмом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рассказать текст вслух или тихим шёпотом. Так сразу слышно, где мысль звучит неясно, а где не хватает важной части.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порядок событий: не перепутаны ли начало, середина и конец. Устный пересказ помогает заметить пропуски ещё до того, как они попадут в тетрадь.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рассказ звучит плавно и понятно, можно переходить к записи. Такая тренировка особенно полезна в 3 классе, когда важно писать спокойно и без спешки.
</a:t>
            </a:r>
            <a:endParaRPr lang="en-US" sz="148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текста: начало, середина, конец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короткий рассказ выстраивается в последовательную и понятную историю.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изложении нельзя добавлять лишнее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изложении нужно передавать только то, что есть в исходном тексте. Новых героев, необычных событий и лишних деталей быть не должно, даже если они кажутся очень интересными.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менять место действия или порядок событий. Если в тексте герой был в лесу, он не должен вдруг оказаться на Луне — изложение любит точность, а не фантазии.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писать аккуратно и без самодеятельности. Для школьной работы важно не украсить текст, а верно и понятно передать его смысл своими словами.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делают речь плавной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помогают предложениям дружить между собой. Они показывают, что было сначала, что произошло потом и почему события связаны.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слов текст распадается на отдельные кусочки. А со словами и, но, потому что, потом и поэтому рассказ звучит цельно и понятно.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записывать предложения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каждое предложение с большой буквы и заканчивайте его точкой, вопросительным или восклицательным знаком. Это помогает сразу увидеть, где мысль закончена.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порядком слов, чтобы фраза звучала понятно и не получалась слишком длинной. Короткие предложения легче писать и легче перечитывать.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людей, кличках животных и названиях мест тоже нужны заглавные буквы. Такая аккуратность делает работу грамотной и опрятной.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мысленно прочитать предложение целиком. Тогда меньше шансов перепутать слова, пропустить букву или поставить неверный знак.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готовое изложение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найти неточности и сделать запись аккуратной.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работах по изложению
</a:t>
            </a:r>
            <a:endParaRPr lang="en-US" sz="293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изложении пропускают важное событие или, наоборот, добавляют лишнюю подробность. Из-за этого текст становится неточным и теряет главную мысль.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повторы одних и тех же слов, а ещё путаница в последовательности событий. Тогда рассказ звучит не очень понятно, как пазл не на своём месте.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окончаниях слов, пропущенные буквы и неверные заглавные буквы появляются при спешке. Поэтому лучше писать спокойно и проверять каждую строчку.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невнимательно читает текст, он может перепутать героев, место действия или конец истории. Внимательность помогает избежать многих досадных промахов.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изложение живым и точным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звучал живо, подбирайте точные глаголы и уместные прилагательные. Если в исходном тексте есть красивое сравнение, его можно аккуратно сохранить.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важно не придумывать новое и не превращать изложение в совсем другой рассказ. Самое ценное здесь — точность, а не желание блеснуть фантазией.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397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изложение тренирует память и внимание
</a:t>
            </a:r>
            <a:endParaRPr lang="en-US" sz="259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текст и удерживает в памяти его смысл, чтобы потом не потерять главное и не перепутать порядок событий.
</a:t>
            </a:r>
            <a:endParaRPr lang="en-US" sz="1591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по частям
</a:t>
            </a:r>
            <a:pPr algn="ctr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ключевые слова помогают помнить текст шаг за шагом. Так легче восстановить рассказ без лишних подсказок и волнения.
</a:t>
            </a:r>
            <a:endParaRPr lang="en-US" sz="1586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по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уже удержан в голове, его проще записать спокойно и последовательно. Это делает письмо увереннее и аккуратнее.
</a:t>
            </a:r>
            <a:endParaRPr lang="en-US" sz="15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по картинке или серии картинок
</a:t>
            </a:r>
            <a:endParaRPr lang="en-US" sz="291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изображения подсказывают героев, события и их порядок.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секреты успешной работы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торопитесь: спокойный темп помогает не пропустить важные слова и не перепутать порядок событий. В изложении лучше медленно, чем «ой, забыл».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разборчиво и делайте короткие паузы для проверки. Тогда легче заметить ошибку сразу, а не после того, как тетрадь уже закрыта.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возвращайтесь к плану и главной мысли. Он работает как добрый указатель: подсказывает, куда идти дальше и где история должна закончиться.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результат
</a:t>
            </a:r>
            <a:endParaRPr lang="en-US" sz="283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изложение сохраняет тему, главные события и нужные детали исходного текста. Оно читается легко, потому что части связаны между собой и идут по порядку.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работе есть начало, середина и конец, а ошибки встречаются редко. Для третьеклассника это уже серьёзный шаг к уверенной и грамотной письменной речи.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— это тренировка ума и аккуратной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помогает читать внимательнее, запоминать лучше и писать грамотнее. Чем чаще ребёнок выполняет такую работу, тем увереннее он передаёт чужой текст своими словами.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2026-05-21T21:55:22Z</dcterms:created>
  <dcterms:modified xsi:type="dcterms:W3CDTF">2026-05-21T21:55:22Z</dcterms:modified>
</cp:coreProperties>
</file>