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Travelling: тема путешествий на уроке английского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учат говорить о реальных поездках просто и уверенно.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travelling важно изучать в 5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осваивать слова, строить диалоги, читать короткие тексты и описывать знакомые поездки с семьёй, в городе и за его пределами.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слова по теме путешествий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поездке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базовой лексике относятся travel, trip, journey, holiday, ticket, passport, map, hotel, suitcase и backpack. Эти слова часто встречаются в упражнениях, текстах и устных ответах.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транспорта полезны слова car, bus, train, plane, ship и bicycle. С их помощью легко составлять простые предложения о том, как люди добираются до нужного места.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важно запомнить выражения go by bus, travel by train, stay at a hotel и buy a ticket. Они помогают быстро строить короткие и понятные фразы.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маршрута и отдыха подходят city, village, beach, museum, arrive, leave, visit и stay. Эти слова позволяют говорить о поездках в разных ситуациях.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travelling нужна для разговора о каникулax, экскурсиях и семейных поездках. Она помогает не только узнавать слова, но и использовать их в 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транспортом чаще всего путешествуют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виды транспорта подходят для разных расстояний и целей поездки.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 и train чаще связываются с дальними маршрутами, а car и bus — с более короткими поездками.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поездка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путешественники чаще всего посещают museum, park и hotel. Можно сказать: We visit a museum in the city. Такие поездки помогают увидеть новые улицы, здания и достопримечательности.
</a:t>
            </a:r>
            <a:endParaRPr lang="en-US" sz="139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слово travel тоже подходит, хотя маршрут и цель другие. Фраза We go to the beach in summer показывает, что поездка может быть связана с отдыхом, купанием и прогулками вдоль берега.
</a:t>
            </a:r>
            <a:endParaRPr lang="en-US" sz="1444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горы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mountains обычно ассоциируется с природой, свежим воздухом и семейным отдыхом. Можно сказать: We can travel to the mountains with our family. Это помогает описывать разные виды путешествий одним словом travel.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разные места: город, море, горы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разговора о поездке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полезные слова и использовать их в простых фразах.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нужны перед дорогой и в дороге, поэтому их полезно знать наизусть.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Travelling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поездке: слова по шагам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подготовки к поездке и связанную с ней лексику.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369" y="4073166"/>
            <a:ext cx="3708031" cy="1832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путешественника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841331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station? и Where is the hotel? — это полезные вопросы, когда нужно найти дорогу. Такие фразы легко запомнить и использовать в реальной ситуации.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463642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цену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is a ticket? помогает спросить стоимость билета. В ответе обычно звучит короткая и понятная информация, поэтому такой диалог подходит для начинающих.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1331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новости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train is late — полезная фраза для вокзала. Она помогает понять объявление и спокойно отреагировать, если поезд задерживается.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463642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thank you и excuse me делают разговор доброжелательным. Эти слова особенно важны, когда ученик просит помощь, уточняет путь или обращается к взрослому.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8085948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о планах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to go to the museum. We are on holiday. I am going by bus. Эти предложения показывают, как говорить о своих планах и перемещении.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8" y="2367705"/>
            <a:ext cx="3014918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Вокзал, аэропорт и отель: слова для разных мест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station и platform нужны, когда речь идёт о поезде. Фразы at the station и on the platform помогают описать место, где пассажир ждёт отправления.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 используются airport, gate и luggage. Выражения at the airport и near the gate подходят для разговора о регистрации, ожидании и посадке.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отеле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отеля важны hotel, room и receptionist. Фраза in a hotel помогает назвать место проживания, а receptionist — человека, который встречает гостей и отвечает на вопросы.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пути школьники видят таблички, указатели и знаки. Они помогают понять, куда идти, и делают путешествие более понятным даже в незнакомом месте.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 в поездку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показывает, какие вещи чаще всего нужны школьнику в дороге, чтобы чувствовать себя спокойно и удобно.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документы и вещи первой необходимости; это помогает подготовиться к поездке заранее.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темы: Present Continuous для планов и действий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помогает описать действие, которое происходит прямо сейчас: I am packing my bag. Слова now и today часто подсказывают, что нужен именно этот тип предложения.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действия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легко строится с местоимениями I, we, he, she, they: She is visiting her grandma. They are travelling by train. Важно запомнить короткий глагол-связку am/is/are.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планы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 же форма подходит для заранее намеченных действий: We are going to the station. Tomorrow и this evening показывают, что речь идёт о скором плане, а не о привычке.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теме travelling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поездке ученики используют Present Continuous для описания подготовки и движения: We are leaving now. He is waiting at the airport. Такие фразы звучат просто и 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путешествии: вопрос и ответ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строится короткий диалог в дороге: вопрос, просьба и ответ. Такие модели помогают общаться в поездке и быстро находить нужную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по понятной схеме: короткий вопрос и такой же короткий ответ. Это облегчает общение в транспорте, на улице и в отеле.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Travelling для 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752" y="2223546"/>
            <a:ext cx="415575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1048" y="2239955"/>
            <a:ext cx="484838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и направления в теме путешествий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to и from помогают показать движение: go to London, come from school. Они особенно полезны, когда нужно сказать, куда едет человек или откуда он приехал.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in, on и at часто описывают положение в городе или в дороге: stay at a hotel, sit on the bus. Эти формы встречаются в простых ответах и описаниях маршрута.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между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next to, near и between помогают уточнить местоположение: next to the station, near the park, between two streets. Они нужны при чтении карт и указателей.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 путь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Left, right, straight и opposite подсказывают, как идти дальше. Такие слова помогают понять инструкции и правильно ответить, когда кто-то спрашивает дорогу.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 картой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особенно полезна, когда школьники читают карту или схему города. По ней легко объяснить маршрут: go straight, turn left, then go to the museum.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дорогу на английском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короткого диалога о маршруте и проверка понимания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 для поездок у 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подростков важны не только красивые места, но и впечатления: новые занятия, прогулки и время с семьёй или друзьями.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места, где можно отдыхать активно и интересно. Пляж, парк развлечений и город дают больше ярких впечатлений.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визуализация по теме Travelling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94" y="2225041"/>
            <a:ext cx="3230006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детали в поездках: еда, знаки и сувениры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ученики часто пробуют local food и учатся читать menu. Это помогает не только выбрать блюдо, но и понять, как устроена повседневная жизнь в другой стране.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sign и map особенно полезны в городе. Понятные вывески и указатели помогают туристам ориентироваться, искать нужную улицу и безопасно передвигаться без лишних вопросов.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и 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souvenir и postcard связана с приятными воспоминаниями о поездке. Школьники могут сказать: I can buy a postcard. Это простая и полезная фраза для магазина.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кафе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shop и local food помогают описать реальные ситуации в дороге. Они нужны, чтобы заказать еду, купить подарок или объяснить, что именно понравилось в путешествии.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78068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о поездке: как строится рассказ на английском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17755" y="2505881"/>
            <a:ext cx="3104082" cy="1456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рассказ начинается с выхода из дома: leave home. Короткая фраза first помогает слушателю понять, с чего всё началось, и задаёт последовательность событий.
</a:t>
            </a:r>
            <a:endParaRPr lang="en-US" sz="1581" dirty="0"/>
          </a:p>
        </p:txBody>
      </p:sp>
      <p:sp>
        <p:nvSpPr>
          <p:cNvPr id="12" name="Text 3"/>
          <p:cNvSpPr txBox="1"/>
          <p:nvPr/>
        </p:nvSpPr>
        <p:spPr>
          <a:xfrm>
            <a:off x="8378724" y="2505881"/>
            <a:ext cx="3104082" cy="1456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приезда в город герой рассказа может visit a place и take photos. Эта часть делает текст живым и показывает, что поездка включает не только дорогу, но и впечатления.
</a:t>
            </a:r>
            <a:endParaRPr lang="en-US" sz="1433" dirty="0"/>
          </a:p>
        </p:txBody>
      </p:sp>
      <p:sp>
        <p:nvSpPr>
          <p:cNvPr id="13" name="Text 4"/>
          <p:cNvSpPr txBox="1"/>
          <p:nvPr/>
        </p:nvSpPr>
        <p:spPr>
          <a:xfrm>
            <a:off x="4548239" y="2505881"/>
            <a:ext cx="3104082" cy="14565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сказать о дороге: travel by bus or train. На этом этапе удобно использовать знакомую лексику и простые предложения в настоящем или прошедшем времени.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95325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показать завершение истории: go back home. Слово finally помогает сделать рассказ логичным и связать все события в один короткий текст.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простых предложений могут звучать связно, если использовать first, then, after that и finally. Такой план удобен для устного ответа в 5 классе.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поездку удачной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комфортного путешествия важны не только красивые места, но и спокойная организация: документы, вещи, маршрут и надёжный транспорт.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безопасность и чёткий план. Хорошая подготовка делает поездку спокойнее и приятнее.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визуализация по теме Travelling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по теме Travelling: повторение и закрепление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главные слова темы и подготовиться к ответу, чтению текста или проверочной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заданиях, диалогах и коротких текстах. Их удобно повторять как опорный набор перед уроком или контрольной.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Travelling для 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Travelling: подводим итоги урока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путешествий помогает соединить новые слова, простую грамматику и короткие диалоги. Ученики учатся говорить о поездках, спрашивать дорогу, описывать планы и понимать базовые тексты.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2026-05-30T11:39:59Z</dcterms:created>
  <dcterms:modified xsi:type="dcterms:W3CDTF">2026-05-30T11:39:59Z</dcterms:modified>
</cp:coreProperties>
</file>