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поведение: участие граждан в жизни государства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личный выбор гражданина влияет на власть, общество и демократию?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политическое поведение важно изучать в 11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права гражданина, демократию и участие в общественной жизни. Она помогает понять, как люди влияют на решения власти — через выборы, обращения, протесты и цифровые формы активности.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поведение — это действия человека или группы, связанные с выражением интересов, поддержкой власти или критикой её решений, а также с участием в принятии политических решений.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бывает индивидуальным и коллективным, активным и пассивным, законным и конфликтным. К основным формам относят голосование, участие в партиях, обращениях, митингах и обсуждениях в медиа.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бездействие тоже значимо: отказ от участия часто показывает уровень доверия к институтам, интерес к политике и ощущение собственной значимости для общества.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политического поведения и его основные формы
</a:t>
            </a:r>
            <a:endParaRPr lang="en-US" sz="2399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Институциональное участие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классическим формам относятся выборы, референдумы, собрания, обращения и петиции. Это способы участия, встроенные в официальные политические процедуры и правовые нормы.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и цифровая активность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Протестные акции и интернет-кампании действуют быстрее и заметнее в публичном пространстве. Они расширяют возможности граждан, но требуют ответственности, точности фактов и понимания последствий.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 современные формы участия граждан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формы участия отличаются по доступности, регулярности и уровню вовлечённости. Участие зависит не только от возраста, но и от ресурсов и доверия к институтам.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остаётся самой массовой формой, а цифровая активность особенно заметна у молодёжи. Пассивность сохраняется там, где слаб интерес и низкое доверие.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политического участия школьников и взрослых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 «Политическое поведение»; данные условные, 2025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политического поведения человека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активность зависит от интересов, ценностей и убеждений. Чем яснее человек понимает, что затронуты его права и жизненные условия, тем выше готовность действовать.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доверие к власти, чувство справедливости и ощущение собственной эффективности. Если человек считает, что его голос важен, он чаще участвует.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поведение влияют семья, школа, друзья, СМИ и социальные сети. Эти источники задают первые оценки событий и показывают, что считается нормой в обществе.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могут усиливать или ослаблять участие. Надежда, возмущение, тревога и недовольство нередко становятся толчком к действиям, но иногда ведут и к отказу от них.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политическая позиция подростка и молодого гражданина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первых представлений и внешних влияний человек приходит к выбору линии поведения.
</a:t>
            </a:r>
            <a:endParaRPr lang="en-US" sz="22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окружение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ближайшее окружение задают первые ориентиры: что такое государство, закон, справедливость и ответственность гражданина.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человек учится различать факты и мнения, оценивать события и сравнивать разные точки зрения на общественные вопросы.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зрелость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складывается собственная позиция, которая влияет на участие в выборах, общественных инициативах и ответственности за решения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медиасреда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обществознание, разговоры с учителями, новости и социальные сети расширяют знания и формируют привычку обсуждать общественную жизнь.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социализация как путь в гражданскую зрелость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политическое участие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усиливают или ослабляют участие граждан в политической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растёт, когда у человека есть знания, ресурсы и доверие. При низкой информированности и слабой связи с институтами чаще возникает пассивность.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теме «Политическое поведение»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— основной способ участия граждан в формировании органов власти. Через голосование человек выражает предпочтение между кандидатами, программами и политическими курсами.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участие влияют информированность, интерес к политике, вера в значимость голоса и доверие к честности процедуры. Помогают сравнивать альтернативы дебаты, агитация и программы.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явка часто связана с недоверием, слабой вовлечённостью или убеждением, что один голос ничего не меняет. Поэтому качество выборов зависит и от активности избирателей.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базовая форма политического поведения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Абсентеизм редко связан с одной причиной: чаще он возникает там, где слабая информированность сочетается с недоверием и низкой политической включённостью.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— недоверие и ощущение бессмысленности; значит, участие растёт там, где человек видит связь между голосом и результатом.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граждане не участвуют в выборах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по теме «Политическое поведение»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протест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появляется, когда граждане считают решение власти несправедливым или затрагивающим их интересы. Он позволяет публично обозначить проблему и привлечь к ней внимание.
</a:t>
            </a:r>
            <a:endParaRPr lang="en-US" sz="1185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протест важен для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Законные формы давления помогают обществу обсуждать конфликт без насилия. Протест становится каналом обратной связи, если участники соблюдают правила и готовы к диалогу.
</a:t>
            </a:r>
            <a:endParaRPr lang="en-US" sz="1185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протест и его общественная роль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интереса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перестаёт следить за новостями и общественными обсуждениями, потому что не видит личной связи между политическими решениями и повседневной жизнью.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Неучастие в выборах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Абсентеизм выражается в отказе голосовать, обсуждать программы и включаться в общественные инициативы, даже когда такая возможность формально есть.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общественный контроль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многие граждане остаются в стороне, власти и политические силы получают меньше обратной связи, а конкуренция идей становится менее заметной.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демократии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пассивность снижает качество принятия решений, потому что важные вопросы решаются при низкой вовлечённости общества и меньшей ответственности участников.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политической апатии
</a:t>
            </a:r>
            <a:endParaRPr lang="en-US" sz="29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не заменяют друг друга: один даёт скорость, другой — доверие, третий — первичные ориентиры. Поэтому важна их совместная проверка.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лидируют по скорости влияния, но устойчивые политические установки чаще формируются через семью, школу и проверенные новости.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политической коммуникации и их влияние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каналов политической коммуникации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общественная проблема превращается в политическое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от осознания проблемы до выбора формы реакции и оценки результата.
</a:t>
            </a:r>
            <a:endParaRPr lang="en-US" sz="22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Легальные и протестные формы участия: сравнение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каждой формы участия своя цель, степень публичности и уровень риска для участника.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безопасны институциональные формы, а протест эффективнее привлекает внимание, но требует большей организованности и правовой осторожности.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«Политическое поведение»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участие молодёжи: возможности и ограничения
</a:t>
            </a:r>
            <a:endParaRPr lang="en-US" sz="2763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формы вовлекают молодых людей быстрее всего: комментарии, репосты и подписи под петициями позволяют сразу реагировать на события и ощущать собственное участие.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снижает порог входа в политику, но активность в сети не всегда переходит в реальные действия. Без офлайн-участия она может остаться краткой и поверхностной.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особенно важны медиаграмотность, проверка источников и умение отличать факты от эмоционального давления, рекламы и намеренной манипуляции мнением.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поддерживается не одним стимулом, а устойчивой средой, где человек чувствует информированность, поддержку и реальную возможность влиять на решения.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совокупность факторов, тем вероятнее участие; слабость сразу в нескольких сферах повышает риск пассивности и недоверия.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политическую активность граждан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политической активности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политического поведения и ответственность гражданина
</a:t>
            </a:r>
            <a:endParaRPr lang="en-US" sz="2578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участие требует уважения к закону, потому что гражданская активность становится конструктивной только тогда, когда она не разрушает правовые рамки и безопасность других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участник проверяет факты, сравнивает источники и не распространяет ложные сведения, поскольку манипуляции ослабляют доверие и искажают общественное обсуждение.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диалогу особенно важна в спорных вопросах: зрелая позиция предполагает признание права другого человека на иное мнение и отказ от агрессивного давления.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соединяет аргументы, правовую культуру и понимание последствий собственных действий для общества, государства и будущих решений.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поведение: выбор, ответственность, гражданская зрелость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поведение показывает, насколько человек готов не только пользоваться правами, но и отвечать за общее будущее. Именно это и отличает гражданскую зрелость.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2026-05-25T13:52:29Z</dcterms:created>
  <dcterms:modified xsi:type="dcterms:W3CDTF">2026-05-25T13:52:29Z</dcterms:modified>
</cp:coreProperties>
</file>