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Больше, меньше, столько же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предметы по количеству.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 количество предметов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понять, у кого больше карандашей, где меньше кубиков и в каких коробках предметов поровну. Это основа для первых математических знаков и уверенного счёта.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«больше»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«больше» используют, когда после счёта одной группы получается число крупнее, чем у другой. Чтобы не ошибиться, предметы считают по одному и ничего не пропускают.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это удобно показывать двумя группами, например яблоками: в одной группе пять, в другой три. Больше будет та группа, где посчитанных предметов оказалось больше.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может казаться крупной из-за больших предметов, но сравнивают не размер и не цвет, а только количество. Если после счёта получилось меньшее число, значит предметов меньше.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размер, а количество
</a:t>
            </a:r>
            <a:endParaRPr lang="en-US" sz="1393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легко увидеть разницу, если в одной группе два мяча, а в другой четыре. Меньшей будет та группа, где посчитанных предметов оказалось всего два.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мяча и четыре мяча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верно сказать «меньше», нужно внимательно пересчитать обе группы. Тогда сразу становится ясно, какая из них содержит меньше предметов, даже если картинки выглядят по-разному.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решает всё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«меньше»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«столько же»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Если к каждому предмету из одной группы можно подобрать ровно один предмет из другой, количества одинаковые. Лишних предметов не остаётся, и счёт сходится без сюрпризов.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Такое равенство удобно показывать на рядах кубиков, грибов или фишек. Два одинаковых ряда помогают быстро увидеть, что предметов столько же, без лишних пересчётов.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две группы предметов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количества: счёт по одному, сравнение чисел и выбор правильного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без ошибок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Считай предметы по одному, не торопясь. Каждый предмет должен получить только одно число — как билетик в очередь, без повторов.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 перескакивай через предметы и не возвращайся к уже посчитанным. Если один предмет посчитать дважды, сравнение сразу даст неверный результат.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счёта ещё раз проверь обе группы. Аккуратность здесь важнее скорости: математика любит внимательных, а не очень спешащих.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предметов помогают сравнивать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соединяют по одному из каждой группы, сразу видно, где количество одинаковое. Если пары закончились одновременно, предметов поровну, и спорить тут уже не о чем.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одной группе после составления пар остались лишние предметы, значит она больше. Этот способ особенно нагляден на картинках с игрушками, яблоками, карандашами и цветами.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650" y="1387800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1575" y="1387800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531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сравнения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—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ставят, когда первая группа или число больше второй. Раскрытая сторона смотрит на большее значение, как будто широко открывает рот от удивления.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 — 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показывает, что первая группа или число меньше. Острый угол направлен к меньшему значению, поэтому знак легко читать, если запомнить его форму.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— столько же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равенства состоит из двух ровных линий и означает одинаковое количество. Он говорит: в обеих группах предметов поровну, без каких-либо лишних сюрпризов.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знака сравнения помогают записывать отношения между двумя группами предметов без путаницы.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уроков 16–18 по теме «Больше, меньше, столько же»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нужно всего три помощника: &gt;, &lt; и =. Они быстро подсказывают, где больше, где меньше и где поровну.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 рисунках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сравнивают яблоки, мячики, кубики, звёздочки или грибы. Сначала считают каждую группу по одному, а потом смотрят, где предметов оказалось больше или меньше.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одной группе 6 предметов, а в другой 4, это сразу видно после счёта. Рисунок помогает не гадать, а проверять ответ точно и спокойно.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через пары без полного пересчёта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 по одному предмету из каждой группы. Когда всем предметам нашлась пара, количество одинаковое, и лишних предметов не остаётся.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одной группе остались непарные предметы, значит, их больше. Этот способ особенно удобен, когда предметов мало и они хорошо видны на картинке.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помогают сравнивать быстро и без долгого счёта. Ребёнок сразу замечает, где предметы закончились раньше, а где ещё остались.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упражнения подойдут кубики, фишки, цветы, яблоки и игрушки. Маленьким математикам так легче увидеть ответ, чем только услышать его.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сравнения шаг за шагом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убедиться, что сравнение выполнено без ошибки.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6" y="0"/>
            <a:ext cx="42042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7200" y="181525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 повседневной жизни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86500" y="16708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классе сравнение встречается почти на каждом шагу. Можно проверить, где больше карандашей, в какой коробке меньше конфет и поровну ли машинок на полке.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86500" y="35867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тоже есть математика: сравнивают листья в двух кучках, шишки или камешки. Такие примеры показывают, что числа живут не только в тетради.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первоклассников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пропускает предмет при счёте или считает один и тот же предмет дважды. Тогда сравнение сразу становится неверным, даже если ответ кажется знакомым.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смотреть на размер, цвет или форму, а не на количество. Большой мяч не значит, что его больше по числу.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и знаки сравнения: &gt; и &lt; легко перепутать, если не помнить, куда смотрит раскрытая сторона. Здесь помогает спокойная проверка.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составить пары и не замечают лишний предмет. Если пересчитать и проверить пары ещё раз, ответ получится точным.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«столько же»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равенство учат видеть, когда в двух группах предметов одинаковое количество. Сначала удобно раскладывать предметы парами и считать вслух.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пары закончились одновременно, значит, предметов поровну. Лишних не остаётся, и ответ можно смело назвать словами «столько же».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начала берут небольшие наборы из 2, 3, 4 или 5 предметов. Так сравнение получается наглядным, а школьнику не приходится играть в детектива.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упражнения на сравнение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кубиками, фишками, пуговицами и карточками помогают тренировать сравнение без скуки. Ребёнок двигает предметы, считает их и выбирает нужные слова.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заданиях легко запомнить, что значит «больше», «меньше» и «столько же». А знаки сравнения постепенно становятся знакомыми, как старые друзья.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ответ, если он вызывает сомнение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Повторная проверка помогает найти и исправить случайную ошибку.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должен научиться ученик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умеет сравнивать две группы предметов по количеству и уверенно называть результат словами «больше», «меньше» и «столько же».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узнаёт знаки &gt;, &lt; и =, читает их в записи сравнения и подбирает нужный знак после счёта или составления пар.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проверяет ответ ещё раз, чтобы не ошибиться, и понимает, что точность важна не меньше, чем хороший карандаш и внимательные глаза.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 точному сравнению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16–18 учат сравнивать предметы внимательно и без спешки. Счёт по одному, пары и знаки сравнения помогают находить ответ точно, а иногда даже с улыбкой.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2026-05-20T13:27:32Z</dcterms:created>
  <dcterms:modified xsi:type="dcterms:W3CDTF">2026-05-20T13:27:32Z</dcterms:modified>
</cp:coreProperties>
</file>