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развития стран Азии, Африки и Латинской Америки: Обзор и ключевые темы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развития этих регионов в глобальном контексте истории и экономики.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формирования новых государств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XX века завершение колониальной эпохи привело к появлению новых суверенных государств. Эти страны сталкивались с вызовами экономического отставания, социального напряжения и поисков эффективных моделей развития.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колониального наследия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Монокультурная экономика и сырьевая специализация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экономика стран ориентировалась на монокультуру — чай и каучук в Азии, кофе и хлопок в Африке, сахар и кофе в Латинской Америке. Такая специализация ограничивала диверсификацию рынков и экономик.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границы и межэтнические конфликты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границы формировались без учета этнических и культурных особенностей, что вызвало длительные конфликты и проблемы национальной идентичности в ряде стран региона.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внешних рынков и ограниченный ассортимент экспорта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Экономики сохраняли зависимость от узкого круга экспортных товаров, что усиливало уязвимость к мировым ценам и препятствовало развитию внутреннего производства.
</a:t>
            </a:r>
            <a:endParaRPr lang="en-US" sz="10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экономики Персидского залива обеспечивают значительную часть доходов, но зависят от волатильности мировых цен на энергоносители.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страны, добывающие алмазы и золото, сталкиваются с ограничениями диверсификации и рисками монозависимости.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меди в Чили и Индонезии обеспечивал валютные поступления, но не стимулировал развитие обрабатывающей промышленности и внутренних рынков.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зависимость и экономические риски
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экспорта по регионам (2022)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значительные различия в профилях экспорта Азии, Африки и Латинской Америки.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 время как Азия сосредоточена на продуктах с высокой добавленной стоимостью, Африка и Латинская Америка сохраняют сырьевую зависимость.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торговый центр (ITC), 2023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206"/>
            <a:ext cx="4964700" cy="12023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410738"/>
            <a:ext cx="4964700" cy="1246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688388"/>
            <a:ext cx="4964700" cy="12460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Инфраструктурные проекты как катализаторы развития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1285088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Скоростные железные дороги в Китае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построил свыше 40 тысяч километров скоростных железнодорожных путей, что обеспечило быструю транспортировку, стимулировало экономическую интеграцию и создание рабочих мест.
</a:t>
            </a:r>
            <a:endParaRPr lang="en-US" sz="965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5854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Гидроэлектростанция в Эфиопии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«Великая эфиопская дамба» стала крупнейшим гидропроектом, увеличивающим энергетический потенциал и привлекающим инвестиции в регион.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8857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метрополитенов Мехико и Дели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городского транспорта расширила инфраструктуру, улучшила мобильность населения и снизила нагрузку на уличные сети в крупнейших мегаполисах.
</a:t>
            </a:r>
            <a:endParaRPr lang="en-US" sz="1021" dirty="0"/>
          </a:p>
        </p:txBody>
      </p:sp>
      <p:sp>
        <p:nvSpPr>
          <p:cNvPr id="11" name="Text 4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моделей экономического роста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банка, данные за 2022 год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Азиатские страны демонстрируют устойчивый рост за счёт экспорта промышленной продукции.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экспортоориентированной индустриализации обеспечивает более высокие темпы развития по сравнению с сырьевыми экономиками.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бедность остаётся в странах Сахеля и Бангладеш, что ограничивает доступ к базовым услугам и экономическим возможностям.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препятствия на пути модернизации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Коррупция и слабость институтов сдерживают реформы и эффективное управление государственными ресурсами.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социальное неравенство, выраженное в индексах Джини, ухудшает социальное единство и тормозит развитие.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стратификация, например кастовая система в Индии и наследие апартеида в ЮАР, создает барьеры социальной мобильности.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Урбанизация: вызовы и возможности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мегаполисов в Китае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2022 году уровень урбанизации в Китае достиг 65%, что привело к развитию крупных городов и экономической активности, но вызвало проблемы с инфраструктурой.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проблемы в бразильских фавелах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населения в Сан-Паулу и Рио-де-Жанейро сопровождается возникновением трущоб, что создаёт сложности для социальной политики и безопасности.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Инфраструктурные перегрузки в Мехико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населения вызывает нагрузку на транспорт, коммунальные службы и экологию, требуя новых решений в городском планировании.
</a:t>
            </a:r>
            <a:endParaRPr lang="en-US" sz="107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9769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как фактор экономического прогресса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2000" y="1795050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грамотности и среднего образования в странах Юго-Восточной Азии с 1960-х годов стал основой для технологического и промышленного развития.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832000" y="2718021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Индии показывает, как поддержка технических университетов способствует развитию IT-сектора и инноваций, формируя квалифицированных специалистов.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тренды и их социальные последствия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16900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1950–1970 гг.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активного природного прироста в странах Африки и Южной Азии вследствие улучшения здравоохранения и снижения смертности.
</a:t>
            </a:r>
            <a:endParaRPr lang="en-US" sz="1004" dirty="0"/>
          </a:p>
        </p:txBody>
      </p:sp>
      <p:sp>
        <p:nvSpPr>
          <p:cNvPr id="10" name="Text 3"/>
          <p:cNvSpPr txBox="1"/>
          <p:nvPr/>
        </p:nvSpPr>
        <p:spPr>
          <a:xfrm>
            <a:off x="2602476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Ускоренный рост населения в Нигерии и Индии усиливает давление на социальные и образовательные системы стран.
</a:t>
            </a:r>
            <a:endParaRPr lang="en-US" sz="1004" dirty="0"/>
          </a:p>
        </p:txBody>
      </p:sp>
      <p:sp>
        <p:nvSpPr>
          <p:cNvPr id="11" name="Text 4"/>
          <p:cNvSpPr txBox="1"/>
          <p:nvPr/>
        </p:nvSpPr>
        <p:spPr>
          <a:xfrm>
            <a:off x="4787915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 год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достигает 1,4 млрд человек, сталкиваясь с трудностями трудоустройства и нагрузкой на медицину и социальное обеспечение.
</a:t>
            </a:r>
            <a:endParaRPr lang="en-US" sz="1004" dirty="0"/>
          </a:p>
        </p:txBody>
      </p:sp>
      <p:sp>
        <p:nvSpPr>
          <p:cNvPr id="12" name="Text 5"/>
          <p:cNvSpPr txBox="1"/>
          <p:nvPr/>
        </p:nvSpPr>
        <p:spPr>
          <a:xfrm>
            <a:off x="6973352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2050 год (прогноз)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Индии может превысить 1,66 млрд, что потребует масштабных реформ в сферах занятости и социальной политики.
</a:t>
            </a:r>
            <a:endParaRPr lang="en-US" sz="100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414567"/>
            <a:ext cx="4389600" cy="209151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различия между странами региона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ВВП на душу населения (ППС, долл. США, 2023) показывает значительный разброс доходов, влияющий на уровень жизни и социальное развитие.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ведущими экономиками и странами с низким доходом осложняет социальное равенство и экономическую стабильность региона.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МВФ, 2023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промышленности в ВВП: сравнительный анализ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банк данных промышленности, 2023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индустриализации способствует конкурентоспособности и устойчивому экономическому росту в этих странах.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 более развитой промышленной базой обладают большими возможностями для диверсификации экономики и повышения добавленной стоимости.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миграция способствует росту городского населения, стимулирует развитие мегаполисов, но усугубляет проблемы социальной инфраструктуры.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миграции на социально-экономическое развитие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Трудовая миграция за пределы страны обеспечивает семьи денежных переводов, повышая их благосостояние и поддерживая экономику родных регионов.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изменяет социальную структуру, создавая новые вызовы для интеграции и равенства в принимающих сообществах.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22469"/>
            <a:ext cx="256800" cy="228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2950" y="1933883"/>
            <a:ext cx="256800" cy="205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2100" y="1922469"/>
            <a:ext cx="256800" cy="2282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международных финансовых организаций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 и МВФ предлагают кредиты, направленные на развитие инфраструктуры и реформы, что способствует экономическому росту и модернизации.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315295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кредитования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финансовые программы сопровождаются требованиями неолиберальных реформ, ограничивающих самостоятельность стран в выборе экономической политики.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60321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и риски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Долговая нагрузка и суверенитет вызывают сомнения, как в случае повторных дефолтов Аргентины, что порождает дебаты в научной и политической сферах.
</a:t>
            </a:r>
            <a:endParaRPr lang="en-US" sz="12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вызовы и препятствия развитию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конфликты и нестабильность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конфликты в Судане и Анголе подрывают экономическую стабильность и тормозят социальное развитие, что ведет к гуманитарным кризисам.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международное сотрудничество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нестабильность снижает доверие инвесторов, вызывает отток квалифицированных специалистов и ослабляет позиции стран на глобальной арене.
</a:t>
            </a:r>
            <a:endParaRPr lang="en-US" sz="114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открытости в Китае с 1978 года стимулировала привлечение инвестиций и промышленный рост.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Рыночные реформы и их последствия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«Доймой» во Вьетнаме способствовали переходу к рыночной экономике и развитию частного сектора.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Приватизация в Чили 1980-х ускорила экономическую модернизацию, но привела к углублению социального неравенства.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успехи, реформы вызвали новые вызовы в сфере социальной защиты и устойчивости экономического развития.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206"/>
            <a:ext cx="4964700" cy="12023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410738"/>
            <a:ext cx="4964700" cy="1246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688388"/>
            <a:ext cx="4964700" cy="12460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цифровая трансформация в странах региона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1285088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интернет-пользователей в Индии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2023 году в Индии насчитывается около 700 миллионов пользователей интернета, что расширяет доступ к образованию и экономическим возможностям.
</a:t>
            </a:r>
            <a:endParaRPr lang="en-US" sz="1021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5854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платежи в Кении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Сервис M-Pesa охватывает свыше 20 миллионов человек, облегчая финансовые операции и стимулируя рост малого бизнеса.
</a:t>
            </a:r>
            <a:endParaRPr lang="en-US" sz="1172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8857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экономика в Центральной Азии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Казахстан и Узбекистан развивают цифровые сервисы, преодолевая инфраструктурные ограничения и создавая новые экономические сектора.
</a:t>
            </a:r>
            <a:endParaRPr lang="en-US" sz="1021" dirty="0"/>
          </a:p>
        </p:txBody>
      </p:sp>
      <p:sp>
        <p:nvSpPr>
          <p:cNvPr id="11" name="Text 4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бедностью и неравенством остается приоритетом, стимулируя социальные программы и реформы в образовании.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устойчивого развития и современные вызовы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ООН содействуют экологической устойчивости и развитию сельского хозяйства в странах Кении и Индонезии.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инициативы, как «Zero Hunger» в Бразилии, демонстрируют эффективность комплексного подхода к социальному развитию.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3259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2638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и значение опыта развития для мира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стран Азии, Африки и Латинской Америки подчеркивает важность комплексного подхода к реформам, развитию человеческого капитала и международному сотрудничеству для устойчивого прогресса.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2026-05-11T11:59:47Z</dcterms:created>
  <dcterms:modified xsi:type="dcterms:W3CDTF">2026-05-11T11:59:47Z</dcterms:modified>
</cp:coreProperties>
</file>