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движения: преобразования фигур на плоскости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меняют положение, но сохраняют форму, размеры и точные расстояния.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движения важны в 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помогают сравнивать фигуры, доказывать равенство элементов и находить симметрию. Они делают построения на плоскости понятнее и дают удобный язык для задач с координатами и чертежами, особенно в 9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геометрическим движением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движение — это преобразование плоскости, при котором расстояние между любыми двумя точками не меняется. Поэтому фигура после движения не искажается, а только занимает другое положение.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точек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A и B переходят в A1 и B1, то выполняется равенство A1B1 = AB. Каждая точка исходной фигуры имеет свой точный образ, найденный по правилам преобразования.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фигур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фигуры при движении равен исходной фигуре. Значит, соответствующие стороны, углы, периметр и площадь сохраняются, а обе фигуры можно совместить наложением.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позиция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создаёт новую форму, а лишь перемещает её на плоскости. Именно поэтому в задачах важно отличать изменение положения от изменения размеров или пропорций.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3664" y="2501025"/>
            <a:ext cx="3716571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геометрических движений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«Движения»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четыре главных вида движения, их смысл и характерный пример.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движения сохраняют размеры фигуры, но по-разному изменяют её положение на 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 его образ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задаётся вектором, который определяет направление и длину смещения. У всех точек фигуры одинаковый сдвиг, поэтому её форма и размеры остаются прежними.
</a:t>
            </a:r>
            <a:endParaRPr lang="en-US" sz="717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клетках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перенос удобно строить по числу клеток вправо, влево, вверх или вниз. Такой способ помогает быстро получать точный образ фигуры без измерений.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фигуры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стороны остаются параллельными исходным, а углы — равными. Поэтому образ и исходная фигура полностью совпадают по виду, но располагаются в разных местах.
</a:t>
            </a:r>
            <a:endParaRPr lang="en-US" sz="782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перенести треугольник, каждая вершина переместится на один и тот же вектор. Отрезки, соединяющие исходные и новые точки, будут параллельны и равны друг другу.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движениях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движение не меняет главные измеримые свойства фигуры и позволяет сравнивать её с исходным образцом без искажений.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свойства сохраняются одновременно, поэтому движение рассматривают как преобразование, при котором фигуры остаются равными.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«Геометрические движения», школьная геометрия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плоскости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всегда выполняется вокруг одной точки — центра. Каждая вершина фигуры переходит в новое положение, но расстояние от неё до центра остаётся тем же.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симметрией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совпадает с центральной симметрией относительно того же центра. Поэтому оба преобразования приводят к одинаковому результату для каждой точки фигуры.
</a:t>
            </a:r>
            <a:endParaRPr lang="en-US" sz="767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используют поворот на 90°, 180° и 270°. Эти варианты удобны в задачах на клетчатой бумаге, потому что их легко строить и проверять.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направление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величина угла и направление вращения: по часовой стрелке или против неё. Именно они определяют, где окажется образ фигуры после поворота.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 движении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работе с переносом, поворотом и симметриями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900" y="1304929"/>
            <a:ext cx="4238700" cy="35225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3075" y="1422125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075" y="1615489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строится относительно прямой, которая называется осью. Фигура как будто отражается в «зеркале», а её части оказываются по разные стороны от этой прямой.
</a:t>
            </a:r>
            <a:endParaRPr lang="en-US" sz="736" dirty="0"/>
          </a:p>
        </p:txBody>
      </p:sp>
      <p:sp>
        <p:nvSpPr>
          <p:cNvPr id="14" name="Text 4"/>
          <p:cNvSpPr txBox="1"/>
          <p:nvPr/>
        </p:nvSpPr>
        <p:spPr>
          <a:xfrm>
            <a:off x="523075" y="4281950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075" y="4475314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осевой симметрии помогает строить чертежи, находить недостающие элементы рисунка и быстро проверять, совпадают ли две части фигуры после отражения.
</a:t>
            </a:r>
            <a:endParaRPr lang="en-US" sz="739" dirty="0"/>
          </a:p>
        </p:txBody>
      </p:sp>
      <p:sp>
        <p:nvSpPr>
          <p:cNvPr id="16" name="Text 6"/>
          <p:cNvSpPr txBox="1"/>
          <p:nvPr/>
        </p:nvSpPr>
        <p:spPr>
          <a:xfrm>
            <a:off x="523075" y="3566994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жизни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075" y="3760357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встречается в листьях, снежинках, буквах Ж, М, Т, а также в орнаментах, фасадах и дорожных знаках, где важна аккуратная одинаковость частей.
</a:t>
            </a:r>
            <a:endParaRPr lang="en-US" sz="756" dirty="0"/>
          </a:p>
        </p:txBody>
      </p:sp>
      <p:sp>
        <p:nvSpPr>
          <p:cNvPr id="18" name="Text 8"/>
          <p:cNvSpPr txBox="1"/>
          <p:nvPr/>
        </p:nvSpPr>
        <p:spPr>
          <a:xfrm>
            <a:off x="523075" y="2852038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узнают симметрию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075" y="3045401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соответствующие точки расположены зеркально и соединяющий их отрезок перпендикулярен оси, то фигура симметрична. Этот признак удобно проверять в задачах на построение.
</a:t>
            </a:r>
            <a:endParaRPr lang="en-US" sz="736" dirty="0"/>
          </a:p>
        </p:txBody>
      </p:sp>
      <p:sp>
        <p:nvSpPr>
          <p:cNvPr id="20" name="Text 10"/>
          <p:cNvSpPr txBox="1"/>
          <p:nvPr/>
        </p:nvSpPr>
        <p:spPr>
          <a:xfrm>
            <a:off x="523075" y="2137081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23075" y="2330445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образ лежат на одном перпендикуляре к оси и находятся от неё на одинаковом расстоянии. Благодаря этому фигура сохраняет размеры и точные очертания.
</a:t>
            </a:r>
            <a:endParaRPr lang="en-US" sz="7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симметрия относительно точки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Точка-центр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все точки фигуры переходят через один центр. Новая точка лежит на той же прямой, но по другую сторону от центра.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симметрию можно рассматривать как поворот на 180° вокруг центра. Поэтому фигура после такого преобразования сохраняет форму, размеры и взаимное расположение частей.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 является серединой отрезка, соединяющего точку и её образ. Это главное свойство помогает быстро строить симметричные точки и проверять правильность построения.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осевой и центральной симметрии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симметрии сохраняют расстояния, но задаются разными опорными объектами: прямой или точкой. Это помогает быстро выбирать нужное построение.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связана с отражением относительно прямой, а центральная — с поворотом на 180° вокруг точки.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геометрии, 9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4374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2075" y="1929007"/>
            <a:ext cx="22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29007"/>
            <a:ext cx="36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описание движений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относительно начала координат обе координаты меняют знак. Точка и её образ лежат на одной прямой с началом координат.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формул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правила позволяют строить образы фигур без рисунка. Достаточно преобразовать координаты вершин, а затем соединить новые точки в том же порядке.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Ox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Ox абсцисса остаётся той же, а ордината меняет знак. Точка переходит в зеркальное положение над или под осью.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Oy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Oy меняется знак абсциссы, а ордината сохраняется. Образ находится на той же высоте, но по другую сторону от оси.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990517"/>
            <a:ext cx="5093700" cy="20899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основных преобразований в координатах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меняются координаты точки при разных движениях, и помогает быстро применять правила в задачах.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что для симметрий меняется знак координат, а при переносе к точке добавляется один и тот же вектор.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после движения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каждая сторона переходит в отрезок той же длины. Поэтому у исходной фигуры и её образа совпадают все линейные размеры.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площади и периметра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 остаются прежними, потому что движение не растягивает и не сжимает фигуру. Меняется только её положение на плоскости.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 величину при любом движении. Это позволяет сравнивать треугольники и многогранные фигуры по соответствующим элементам.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фигур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совместить фигуру с её образом, они полностью наложатся друг на друга. Именно поэтому такие фигуры называют равными.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окружающем мире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подсказка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снежинки и крылья бабочки часто имеют заметную симметрию. Она помогает увидеть, что одинаковые части расположены по обе стороны от линии или вокруг центра, а значит, их можно объяснить движением.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эмблемы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логотипы и эмблемы часто строят так, чтобы они были понятны с первого взгляда. Симметрия делает изображение устойчивым, а также помогает быстро заметить, где находятся равные части.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здания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плитки, фасадах домов и декоративных решётках симметрия создаёт порядок и ритм. Повторение одного элемента с помощью отражения или поворота делает рисунок аккуратным и легко узнаваемым.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движения в задачах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задач движения помогают не только строить, но и проверять правильность ответа. Особенно полезны они при работе с треугольниками и симметрией.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движения нужны там, где важно сравнить фигуры и доказать их равенство без лишних вычислений.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презентации по теме «Движения»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движений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подряд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означает, что фигуру последовательно преобразуют несколько раз. Каждый новый шаг применяется уже к полученному образу, а не к исходной фигуре.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остаётся равным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нескольких движений фигура не теряет длины, углы и площадь. Поэтому её образ всегда равен исходной фигуре, хотя положение меняется.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движение из двух отражений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отразить фигуру относительно пересекающихся прямых, получится поворот. Если прямые параллельны, два отражения дают параллельный перенос.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Композиции помогают заменить сложное построение более простым. Иногда достаточно заметить, какие два движения уже скрыты в условии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вид симметрии в задаче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симметрии по расстояниям и положению точек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144" y="2501025"/>
            <a:ext cx="475561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 теме движений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объясняет основные термины темы и показывает, как каждый из них связан с простым примером.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помогает точно читать условия задач и выбирать нужное преобразование без путаницы между видами симметрии.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движениях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форму и размеры фигур, поэтому позволяют сравнивать их без искажений. Эти преобразования удобны для построений, координат и поиска симметрии в задачах и окружающем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2026-06-03T14:35:44Z</dcterms:created>
  <dcterms:modified xsi:type="dcterms:W3CDTF">2026-06-03T14:35:44Z</dcterms:modified>
</cp:coreProperties>
</file>