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Globetrotter! Путешествия и английский язык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чувствовать себя уверенно в любой поездке.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дороге и в городе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дороге и в городе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делают английский живым: он нужен в аэропорту, отеле, музее и на улице, когда нужно спросить дорогу, купить билет, понять указатель или заказать еду.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51261"/>
            <a:ext cx="292200" cy="25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5350" y="1951261"/>
            <a:ext cx="292200" cy="25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путешествий и транспорта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566428"/>
            <a:ext cx="3950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и быстрые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выбирают для больших расстояний, когда важны скорость и экономия времени. Такой транспорт особенно удобен в международных поездках, хотя обычно требует больше подготовки и контроля багажа.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13650" y="2566428"/>
            <a:ext cx="3950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Бюджетные и гибкие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и поезд часто подходят для поездок по стране и школьных экскурсий. Они помогают увидеть больше мест по дороге, а автобус обычно остаётся одним из самых доступных вариантов.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транспорта подходят для разных целей: иногда важнее скорость, иногда — цена, свобода маршрута или экологичность.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транспорта по скорости и удобству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Универсального лучшего варианта нет: выбор зависит от расстояния, бюджета и того, что важнее в поездке.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сравнения, без статистических данных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мира, континенты и направления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25" y="1258850"/>
            <a:ext cx="422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увидеть, как страны, океаны и континенты расположены по отношению друг к другу. Эти слова нужны, чтобы понимать, где находится нужное место и в каком направлении двигаться.
</a:t>
            </a:r>
            <a:endParaRPr lang="en-US" sz="1422" dirty="0"/>
          </a:p>
        </p:txBody>
      </p:sp>
      <p:sp>
        <p:nvSpPr>
          <p:cNvPr id="10" name="Text 3"/>
          <p:cNvSpPr txBox="1"/>
          <p:nvPr/>
        </p:nvSpPr>
        <p:spPr>
          <a:xfrm>
            <a:off x="4653295" y="1258850"/>
            <a:ext cx="422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и схема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north, south, east и west помогают читать туристические схемы, планы городов и дорожные указатели. Благодаря им путешественник быстрее понимает маршрут и не путается в направлениях.
</a:t>
            </a:r>
            <a:endParaRPr lang="en-US" sz="14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подготовиться к поездке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путешествием помогает ничего не забыть и снизить риск проблем в дороге.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вещей зависит от длительности поездки, погоды и того, каким транспортом вы пользуетесь.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 собой в путешествие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вещи связаны с документами, связью и безопасностью; остальное зависит от условий путешествия.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перечень предметов для поездки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пассажир проходит check-in и получает boarding pass. На этом этапе проверяют билет, паспорт и иногда багаж, поэтому важно заранее подготовить документы и не опаздывать.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Багаж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security check, где проверяют luggage и hand luggage. В ручной клади нельзя провозить запрещённые предметы, а жидкости должны соответствовать установленным ограничениям.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у gate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контроля нужно следить за номером выхода на посадку и временем boarding. Объявления в аэропорту помогают не пропустить изменения и вовремя прийти к нужному месту.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в пути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аэропорту важно не терять документы, слушать объявления и соблюдать очереди. Спокойное поведение делает перелёт безопаснее и помогает быстрее пройти все этапы.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 и правила безопасности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маршрут: как найти нужное место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маршрут: как найти нужное место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4139401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задержек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понимание маршрута экономит время и снижает стресс. Когда человек умеет читать карту и указатели, он чувствует себя в городе гораздо увереннее.
</a:t>
            </a:r>
            <a:endParaRPr lang="en-US" sz="1094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39402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landmark, его удобно использовать как ориентир. Так проще объяснить путь к музею, станции или отелю даже на незнакомой улице.
</a:t>
            </a:r>
            <a:endParaRPr lang="en-US" sz="1094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2648645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и номера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путешественник обращает внимание на таблички, названия улиц и номера домов. Это помогает найти нужное место быстрее и не спрашивать дорогу слишком часто.
</a:t>
            </a:r>
            <a:endParaRPr lang="en-US" sz="1094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1903269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и 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turn left, turn right и go straight ahead помогают двигаться без лишних остановок. Слова near, between и across from уточняют положение объекта относительно других зданий.
</a:t>
            </a:r>
            <a:endParaRPr lang="en-US" sz="1094" dirty="0"/>
          </a:p>
        </p:txBody>
      </p:sp>
      <p:sp>
        <p:nvSpPr>
          <p:cNvPr id="17" name="Text 7"/>
          <p:cNvSpPr txBox="1"/>
          <p:nvPr/>
        </p:nvSpPr>
        <p:spPr>
          <a:xfrm>
            <a:off x="270000" y="115790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Street, square, bridge, museum, station и hotel помогают назвать нужные объекты в городе. Эти слова особенно полезны, когда нужно объяснить маршрут или понять подсказку на карте.
</a:t>
            </a:r>
            <a:endParaRPr lang="en-US" sz="10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объект связан с историей своей страны и показывает, как путешествия помогают узнавать мировую культуру.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достопримечательности мира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узнаваемыми обычно становятся памятники с сильным историческим образом, ярким силуэтом и высокой культурной ценностью.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узнаваемости достопримечательностей, без количественной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23" y="4210327"/>
            <a:ext cx="239700" cy="19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751" y="3402955"/>
            <a:ext cx="209475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1833" y="2643223"/>
            <a:ext cx="239700" cy="19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10047" y="1859659"/>
            <a:ext cx="239700" cy="1917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97790" y="1076120"/>
            <a:ext cx="239700" cy="19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себя в другой стране
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823445" y="4186507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жесты и фразы имеют разное значение в разных странах. Лучше использовать нейтральные жесты, говорить уважительно и внимательно следить за реакцией собеседника.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1496460" y="3402955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 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столом могут быть свои привычки: где-то важно не торопиться, где-то нельзя шуметь или оставлять еду на тарелке. Вежливость помогает избежать неловкости.
</a:t>
            </a:r>
            <a:endParaRPr lang="en-US" sz="1020" dirty="0"/>
          </a:p>
        </p:txBody>
      </p:sp>
      <p:sp>
        <p:nvSpPr>
          <p:cNvPr id="14" name="Text 4"/>
          <p:cNvSpPr txBox="1"/>
          <p:nvPr/>
        </p:nvSpPr>
        <p:spPr>
          <a:xfrm>
            <a:off x="2116655" y="2619403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обувь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местах принято снимать обувь при входе в дом, храм или определённые помещения. Путешественнику важно заранее замечать такие правила и одеваться уместно.
</a:t>
            </a:r>
            <a:endParaRPr lang="en-US" sz="1020" dirty="0"/>
          </a:p>
        </p:txBody>
      </p:sp>
      <p:sp>
        <p:nvSpPr>
          <p:cNvPr id="15" name="Text 5"/>
          <p:cNvSpPr txBox="1"/>
          <p:nvPr/>
        </p:nvSpPr>
        <p:spPr>
          <a:xfrm>
            <a:off x="2754869" y="1835839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общения зависят от культуры: в одних странах люди говорят ближе друг к другу, в других ценят большее пространство, тишину и спокойное поведение в очереди.
</a:t>
            </a:r>
            <a:endParaRPr lang="en-US" sz="1020" dirty="0"/>
          </a:p>
        </p:txBody>
      </p:sp>
      <p:sp>
        <p:nvSpPr>
          <p:cNvPr id="16" name="Text 6"/>
          <p:cNvSpPr txBox="1"/>
          <p:nvPr/>
        </p:nvSpPr>
        <p:spPr>
          <a:xfrm>
            <a:off x="3442612" y="1052300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приветствия в разных странах отличаются: где-то достаточно улыбки и короткого жеста, а где-то важны рукопожатие, обращение по имени и более формальный тон разговора.
</a:t>
            </a:r>
            <a:endParaRPr lang="en-US" sz="10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фраз помогает быстро решить бытовые задачи в транспорте, отеле, магазине и кафе.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английские фразы для путешественника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короткие, но универсальные: они помогают спросить дорогу, уточнить цену и получить помощь в реальной поездке.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раздела Unit 2 по теме travel and communication.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 в поездке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поездке удобно выбирать кафе или ресторан по меню, чистоте и понятным ценам. Перед заказом полезно посмотреть, есть ли вода, завтрак или блюда без острых специй.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обращать внимание на свежесть продуктов, чистую воду и условия хранения. Если у человека есть allergy, нужно заранее уточнить состав блюда и предупредить официанта.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menu, breakfast, lunch, dinner, snack, restaurant и cafe часто встречаются в реальных ситуациях. Они помогают читать вывески, меню и понимать, когда подают еду.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Кухни мира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знакомят с разными вкусами: pasta в Италии, rice dishes в странах Азии, супы, выпечка и фрукты в других регионах. Это делает язык живым и запоминающимся.
</a:t>
            </a:r>
            <a:endParaRPr lang="en-US" sz="12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меняются в зависимости от расстояния, сезона и длительности поездки. Иногда к основным статьям добавляются страховка, связь и непредвиденные траты.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туристический бюджет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часть бюджета обычно уходит на дорогу и жильё, а остальные расходы легче контролировать с помощью плана и лимита на покупки.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расходов по теме Unit 2; без привязки к конкретной стране или году.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день в путешествии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типичном однодневном маршруте: утро, дорога, экскурсия, обед, прогулка и возвращение.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природа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сохраняют красоту мест, если не оставляют мусор и пользуются урнами. Чистая территория делает парк, пляж или горную тропу безопаснее и приятнее для всех.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животным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национальных парках важно не шуметь, не кормить диких животных и не подходить слишком близко. Так сохраняются wildlife и естественное поведение обитателей природы.
</a:t>
            </a:r>
            <a:endParaRPr lang="en-US" sz="1204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поездки полезно экономить воду, выключать свет и аккуратно использовать вещи. Такие привычки поддерживают water saving и показывают ответственное отношение к окружающему миру.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тропах нельзя ломать растения, сходить с дорожек и оставлять следы на природе. Правила respect for nature помогают сохранить леса, горы и заповедные зоны для будущих гостей.
</a:t>
            </a:r>
            <a:endParaRPr lang="en-US" sz="11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Опоздание на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автобус, поезд или самолёт задерживается, нужно заранее проверять время отправления и объявления. Полезно иметь запас времени, чтобы не спешить и не пропустить нужный рейс.
</a:t>
            </a:r>
            <a:endParaRPr lang="en-US" sz="1243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багаж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Паспорт, билет и важные бумаги лучше хранить отдельно от остальных вещей. Если багаж потерялся, спокойный разговор с сотрудниками и сохранённая квитанция помогают быстрее решить проблему.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дорога утомляет, поэтому нужно пить воду, делать короткие паузы и не пропускать еду. Небольшой запас перекуса помогает чувствовать себя лучше в пути.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хватает английских слов, помогают короткие фразы, жесты и телефон с картой. Важно слушать объявления, уточнять информацию и обращаться за помощью к взрослым или сотрудникам.
</a:t>
            </a:r>
            <a:endParaRPr lang="en-US" sz="114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 дороге и способы их решения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городов разные климат, транспорт и туристические особенности, поэтому у каждого путешествия свой ритм и атмосфера.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известных городов мира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схожей роли крупных столиц каждый город выделяется своим транспортом, символами и погодой, что влияет на впечатления туриста.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сведений о городах; без указания точной даты.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язык и реальные ситуации: покупку билета, поиск дороги, разговор в отеле и чтение указателей. Это делает уроки более практичными.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тема путешествий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сильнее всего помогают применять английский в действии: ученики быстрее запоминают слова, лучше понимают тексты и увереннее говорят в 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раздела Unit 2 по темам travel, transport, directions и communication.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2: английский для уверенной поездки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 показывает, что английский нужен не только на уроке, но и в реальной поездке. Он помогает ориентироваться, общаться, соблюдать правила, уважать традиции и чувствовать себя спокойнее в любой стране.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2026-05-31T06:46:33Z</dcterms:created>
  <dcterms:modified xsi:type="dcterms:W3CDTF">2026-05-31T06:46:33Z</dcterms:modified>
</cp:coreProperties>
</file>