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как искусство и индустрия: обзор ключевых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объединяет творчество и технологию, влияя на общество и личность.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1895 году братья Люмьер во Франции создали первый фильм, открыв эру кинематографа. Быстрый рост киноиндустрии привёл к появлению киностудий и развитию немого кино в начале XX века.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кино и его развитие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и драма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вызывает смех, часто показывая забавные ситуации, как в фильме «Один дома». Драма сосредотачивается на эмоциональных переживаниях, раскрывая глубокие человеческие отношения.
</a:t>
            </a:r>
            <a:endParaRPr lang="en-US" sz="1084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 боевик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переносит зрителя в необычные миры, например, «Гарри Поттер». Боевик наполнен динамичными сценами, экшеном и перестрелками, поддерживая напряжение на протяжении фильма.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 ужасы
</a:t>
            </a:r>
            <a:pPr algn="ctr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Мультфильмы, как «Король Лев», учат и развлекают детей. Ужасы вызывают страх и напряжение благодаря мистическим сюжетам и неожиданным поворотам.
</a:t>
            </a:r>
            <a:endParaRPr lang="en-US" sz="1241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кино: разнообразие и примеры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кадров, например крупный план, помогают передать эмоции героев и усилить атмосферу сцены.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Киноязык: визуальные и звуковые средства кино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объединяет сцены в единое повествование, формируя ритм и динамику фильма, управляя вниманием зрителя.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звуковые эффекты создают настроение, подчёркивая важные моменты и усиливая эмоциональный отклик.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актёров передаёт чувства и характеры персонажей, делая сюжет более живым и понятным зрителю.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Стивен Спилберг — мастер блокбастеров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Спилберг создал культовые фильмы, такие как «Инопланетянин» и «Парк юрского периода», сочетая захватывающий сюжет и визуальные эффекты, что принесло ему мировой успех.
</a:t>
            </a:r>
            <a:endParaRPr lang="en-US" sz="1189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Кэмерон — инновации в фантастике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Кэмерон известен своими техническими открытиями в фильмах «Терминатор» и «Аватар», которые задали новые стандарты в кинотехнологиях и спецэффектах.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Ричи — стильный криминальный эпос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Ричи выделяется необычной режиссурой и динамическим монтажом в криминальных фильмах, привнося свежий стиль и энергетику в жанр.
</a:t>
            </a:r>
            <a:endParaRPr lang="en-US" sz="134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режиссёры и их вклад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студии формируют ключевые тренды киноиндустрии, создавая знаковые фильмы.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лидируют по числу влиятельных студий, но Россия имеет долгую кинематографическую традицию.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киностудий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киностудии мира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создания фильма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03824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 сценарий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Создаётся концепция фильма и пишется сценарий, задающий структуру сюжета и диалоги персонажей.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759674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Съёмочный процесс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запись всех сцен с использованием камер, света и специальных эффектов.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931749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актёров и команды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творческая и техническая команда, выбираются актёры для воплощения ролей.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587599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и озвучивание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Отснятый материал собирается в единую картину, добавляются звук, музыка и эффектные детали.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7415524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 и прокат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фильм выходит в кинотеатры и на цифровые платформы для широкой аудитории.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900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196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554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846" y="1508178"/>
            <a:ext cx="2130000" cy="19843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490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 — творческий руководитель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 управляет процессом создания фильма, делая акцент на художественных решениях и координации актёров.
</a:t>
            </a:r>
            <a:endParaRPr lang="en-US" sz="1187" dirty="0"/>
          </a:p>
        </p:txBody>
      </p:sp>
      <p:sp>
        <p:nvSpPr>
          <p:cNvPr id="9" name="Text 1"/>
          <p:cNvSpPr txBox="1"/>
          <p:nvPr/>
        </p:nvSpPr>
        <p:spPr>
          <a:xfrm>
            <a:off x="460619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— мастер визуального стиля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отвечает за композицию кадра и освещение, формируя уникальный визуальный язык фильма.
</a:t>
            </a:r>
            <a:endParaRPr lang="en-US" sz="1187" dirty="0"/>
          </a:p>
        </p:txBody>
      </p:sp>
      <p:sp>
        <p:nvSpPr>
          <p:cNvPr id="10" name="Text 2"/>
          <p:cNvSpPr txBox="1"/>
          <p:nvPr/>
        </p:nvSpPr>
        <p:spPr>
          <a:xfrm>
            <a:off x="241554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 — воплощение персонажа
</a:t>
            </a:r>
            <a:pPr algn="ctr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 играет роли на экране, передавая эмоции и характер героя, создавая живой образ.
</a:t>
            </a:r>
            <a:endParaRPr lang="en-US" sz="1379" dirty="0"/>
          </a:p>
        </p:txBody>
      </p:sp>
      <p:sp>
        <p:nvSpPr>
          <p:cNvPr id="11" name="Text 3"/>
          <p:cNvSpPr txBox="1"/>
          <p:nvPr/>
        </p:nvSpPr>
        <p:spPr>
          <a:xfrm>
            <a:off x="679684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Продюсер — организатор и финансист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Продюсер управляет бюджетом и ресурсами проекта, обеспечивая его успешное производство и продвижение.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профессии в кино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российского кинематографа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518049" y="1318446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шедевры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«Бриллиантовая рука» и «Ирония судьбы» стали культовыми, отражая характер эпохи и народный юмор.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19308" y="93948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 год — основание студии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Ханжонков создал первую российскую кинофабрику, заложив фундамент национального кино.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19308" y="2528973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фестивали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кинофестиваль «Кинотавр» поддерживает развитие новых талантов и популяризацию русского кино.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518049" y="375823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мировое кино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кино оставило значительный след в истории мирового кинематографа благодаря уникальным произведениям.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фильмов связывают с развитием цифровых технологий и доступностью оборудования.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отражает популярность кино и расширение глобального рынка аудиовизуального контента.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кинематографические агентства, данные до 2022 года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мирового производства фильмов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1927 году появилось звуковое кино, начав эпоху нового восприятия фильмов, когда зрители слышали голоса актеров и музыку прямо во время просмотра, что значительно усилило эмоциональное воздействие.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в кино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XX века цифровые технологии сменили пленку, упростив процесс съемки и монтажа, а также снизив затраты и расширив креативные инструменты для создателей фильмов.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1930-х годах было введено цветное кино, что позволило создавать более реалистичные и выразительные кадры, расширяя художественные возможности режиссеров и привлекая широкую аудиторию.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фильмы активно используют компьютерную графику (CGI) для создания захватывающих спецэффектов, что делает фильмы более динамичными и позволяет воплощать в жизнь фантастические сцены.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«Оскар» — символ мирового признания в кино
</a:t>
            </a:r>
            <a:pPr algn="ctr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Премия «Оскар» считается самой престижной в киноиндустрии, её вручение ежегодно привлекает внимание миллионов зрителей и профессионалов. Победа или номинация открывают новые возможности для артистов и создателей фильмов.
</a:t>
            </a:r>
            <a:endParaRPr lang="en-US" sz="1009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Каннский кинофестиваль как центр европейского кино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Каннский фестиваль собирает лучших режиссёров и актёров со всего мира, стимулируя творчество и профессиональный обмен. Это событие формирует тренды и заметно влияет на кинематографическую культуру Европы.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лауреаты и их вклад в развитие кино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молодые режиссёры и актёры получили признание именно через фестивали, что открыло им путь к большим проектам. Эти победы вдохновляют новые поколения творцов на создание качественного и оригинального кино.
</a:t>
            </a:r>
            <a:endParaRPr lang="en-US" sz="1072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награды и фестивали в мире кино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есть риски — подростки могут подражать негативному поведению или воспринимать нереалистичные сюжеты как образец, поэтому важно осознанно выбирать и обсуждать фильмы.
</a:t>
            </a:r>
            <a:endParaRPr lang="en-US" sz="139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способствуют развитию эмпатии и критического мышления у подростков, помогая им понимать разные жизненные ситуации и чувства других людей.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примеры включают фильмы, вдохновляющие к достижению целей и самосовершенствованию, такие как «В погоне за счастьем» и «Матильда», которые формируют у зрителей здоровые жизненные ориентиры.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молодёжь: позитивное влияние и риски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анимации: полнометражные и короткометражные мультфильмы
</a:t>
            </a:r>
            <a:pPr algn="ctr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Полнометражные мультфильмы рассказывают глубокие истории и создают большой эмоциональный эффект, тогда как короткометражки чаще служат для развлечения и обучения, дополнительно развивая творческие идеи.
</a:t>
            </a:r>
            <a:endParaRPr lang="en-US" sz="93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студий Disney и Pixar в развитие анимации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Disney и Pixar благодаря инновационным технологиям и проникновенным сюжетам существенно изменили жанр, создав знаменитые фильмы, которые нравятся и детям, и взрослым во всём мире.
</a:t>
            </a:r>
            <a:endParaRPr lang="en-US" sz="101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мультфильмов в социализации и воспитании
</a:t>
            </a:r>
            <a:pPr algn="ctr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Анимационные фильмы помогают детям и подросткам осваивать социальные навыки, формируют представления о добре и зле, поддерживают интерес к творчеству и культурному развитию с раннего возраста.
</a:t>
            </a:r>
            <a:endParaRPr lang="en-US" sz="961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анимационных фильмов и их роль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кинотеатры по-прежнему важны для массового досуга и создают особую атмосферу совместного просмотра, сохраняя свою популярность в крупных городах.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способов просмотра фильмов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домашних кинотеатров связан с появлением широкоформатных телевизоров и проекторов, что позволяет комфортно смотреть кино в домашних условиях с хорошим качеством изображения и звука.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Стриминговые платформы, такие как Netflix и Кинопоиск HD, быстро набирают популярность среди подростков, предлагая широкий выбор фильмов с удобным доступом в любое время.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Изменились привычки зрителей: востребованы мобильные устройства и свободный просмотр премьер, что отражает тенденции цифровой эпохи и влияет на развитие индустрии развлечений.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32948"/>
            <a:ext cx="4296900" cy="16998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лидеров по мировым кассовым сборам, демонстрируя успех крупных блокбастеров и их вклад в развитие и коммерческий рост киноиндустрии.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сборы подтверждают значимость блокбастеров и активный глобальный интерес к популярным фильмам с крупным бюджетом.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взяты из мировых кассовых отчётов и статистических баз кинопроката.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 самых кассовых фильмов в истории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способствуют росту интереса к чтению, привлекая зрителей к первоисточникам и расширяя культурный кругозор.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книг: взаимодействие литературы и кино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примеры, такие как «Гарри Поттер» и «Властелин колец», показывают, как бережно можно переносить дух книги на экран, сохраняя авторскую идею.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Режиссёры и сценаристы сталкиваются с задачей адаптации сюжета под визуальное восприятие, балансирая между оригиналом и художественной выразительностью фильма.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900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6196" y="1203907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5542" y="1203907"/>
            <a:ext cx="2130000" cy="19843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846" y="1203907"/>
            <a:ext cx="2130000" cy="198439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490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VR и 3D: новый уровень погружения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виртуальной и трёхмерной реальности создают эффект полного присутствия в фильме, расширяя способы взаимодействия зрителей с сюжетом и персонажами.
</a:t>
            </a:r>
            <a:endParaRPr lang="en-US" sz="1173" dirty="0"/>
          </a:p>
        </p:txBody>
      </p:sp>
      <p:sp>
        <p:nvSpPr>
          <p:cNvPr id="8" name="Text 1"/>
          <p:cNvSpPr txBox="1"/>
          <p:nvPr/>
        </p:nvSpPr>
        <p:spPr>
          <a:xfrm>
            <a:off x="4606198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сценарном процессе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помогает автоматически анализировать и генерировать сюжетные линии, облегчая работу сценаристов и открывая возможности для экспериментального кино.
</a:t>
            </a:r>
            <a:endParaRPr lang="en-US" sz="1173" dirty="0"/>
          </a:p>
        </p:txBody>
      </p:sp>
      <p:sp>
        <p:nvSpPr>
          <p:cNvPr id="9" name="Text 2"/>
          <p:cNvSpPr txBox="1"/>
          <p:nvPr/>
        </p:nvSpPr>
        <p:spPr>
          <a:xfrm>
            <a:off x="2415543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фильмы: выбор зрителя
</a:t>
            </a:r>
            <a:pPr algn="ctr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форматы позволяют зрителям самостоятельно влиять на развитие сюжета, что делает просмотр более вовлечённым и уникальным для каждого человека.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6796849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самостоятельных проектов и молодых авторов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позволяют начинающим режиссёрам создавать и распространять фильмы без больших затрат, способствуя разнообразию и обновлению кинематографического языка.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будущее кинематографа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7027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7027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8183" y="1702770"/>
            <a:ext cx="264900" cy="26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38708" y="3249540"/>
            <a:ext cx="274200" cy="2193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11271" y="3237353"/>
            <a:ext cx="274200" cy="2437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английские термины из сферы кино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(cameraman)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отвечающий за съёмку фильмов, формирует визуальный стиль и атмосферу через выбор кадров и освещения.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Трейлер (trailer)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рекламный ролик, который показывает основные моменты фильма и привлекает зрителей к просмотру.
</a:t>
            </a:r>
            <a:endParaRPr lang="en-US" sz="1200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Саундтрек (soundtrack)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сопровождение фильма, создающее настроение и дополняющее визуальный ряд.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Дубляж (dubbing)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оригинальной аудиодорожки голосами актёров на другом языке для удобства местной аудитории.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(premiere)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официальный показ фильма, часто сопровождаемый мероприятиями с участием создателей и звёзд кино.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кино в жизни подростков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развивает воображение и личностные ценности подростков, сближая их с разными культурами. Это мощный образовательный инструмент, объединяющий технологии и творчество для саморазвития.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2026-05-07T16:37:38Z</dcterms:created>
  <dcterms:modified xsi:type="dcterms:W3CDTF">2026-05-07T16:37:38Z</dcterms:modified>
</cp:coreProperties>
</file>