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углы и теория Раскольникова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среда, проверяющая и ломаяющая идеи Раскольникова.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Достоевского показывает столицу не парадной, а тесной и тревожной. Сенная площадь, каналы, доходные дома, трактиры и дешёвые комнаты создают среду, где бедность становится повседневностью, а человеческое унижение — частью городского ритма.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1860-х: город бедности и напряжения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«Угол» у Достоевского — это не только место, но и состояние замкнутости, когда человек отрезан от других и вынужден жить в узком, давящем пространстве.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углы складываются из комнат, лестниц, дворов и тупиков: они будто сжимают героя, не оставляя ему ощущения свободы и ясной перспективы.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среде мысли Раскольникова становятся резкими и болезненными, а рассуждения о «праве сильного» отрываются от живой человеческой реальности.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петербургского «угла» в романе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Раскольникова как отражение его внутреннего кризиса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героя напоминает шкаф или крошечную нишу: в ней низкий потолок, скудная обстановка и тяжёлое ощущение стеснённости. Это пространство сразу говорит о его бедности и одиночестве.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Каморка как образ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каморка становится художественной моделью его души: замкнутой, напряжённой и склонной к крайним выводам. В ней особенно ясно чувствуется предчувствие будущего преступления.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пространства романа и их смысл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городские места в романе не просто изображают Петербург, а направляют движение мысли и поступка.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и тревожнее пространство, тем сильнее оно усиливает изоляцию, страх и нравственный надлом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духоты, лихорадки и напряжения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жары, пыли, вони и давки создают ощущение города, который сам будто болен и находится в состоянии лихорадки.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не просто окружает Раскольникова: он усиливает раздражение, делает мысли хаотичными и подталкивает к резким, почти безвозвратным решениям.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городской хаос совпадает с внутренним состоянием героя, поэтому психологическое напряжение становится в романе почти физически ощутимым.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Сенная площадь: пространство унижения и беспокойства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без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Сенной площади человек постоянно растворяется в шуме, случайных встречах и беспорядочном движении. Здесь легко почувствовать неустроенность, одиночество и зависимость от чужих взглядов, потому что городская жизнь не даёт ни покоя, ни личной опоры.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на виду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 романе соединяет трактиры, крики, пьянство и уличную суету. На таком фоне особенно заметно, как нужда превращает повседневность в цепь унижений, а разговоры о справедливости начинают звучать горько и тревожно.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нравственной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Сенная площадь показывает, как тяжёлая среда истощает людей не только материально, но и духовно. Здесь возникает ощущение усталости от жизни, которое делает человека уязвимым для отчаянных мыслей и опасных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петербургский «угол» приводит Раскольникова к теории и преступлению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психологических и пространственных причин, показанная через городскую среду романа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Раскольникова о разделении людей на разряды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делит людей на «обыкновенных» и «необыкновенных», считая, что первые должны подчиняться закону, а вторые вправе нарушать его ради великой цели.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этой идеи лежат гордыня и холодный расчёт: герой пытается доказать, что польза может оправдать насилие и нравственный запрет.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опасна тем, что отрывает мысль от живой человеческой жизни, где любое преступление имеет реальную цену для других людей и для самого преступника.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противоречие идеи состоит в том, что личная воля ставится выше совести, а это неизбежно приводит не к свободе, а к распаду личности.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73440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их отношение к идее «переступить»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помогает увидеть, как роман проверяет теорию Раскольникова через разные жизненные позиции.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Раскольникова проверяется не в абстракции, а в столкновении с живыми людьми, чьи выборы показывают её несостоятельность.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 переходы как пространство выбора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 Достоевского обозначает момент, когда герой ещё не совершил поступок, но уже ощущает его близость. Здесь особенно заметны колебание, страх и возможность остановиться.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лестничных пролётах Раскольников постоянно сталкивается с присутствием других людей. Эти внезапные встречи лишают его внутренней замкнутости и превращают замысел в рискованный общественный жест.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без 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соединяет этажи, но в сюжете она соединяет и разные нравственные состояния. Подняться или спуститься здесь значит приблизиться к действию, после которого прежняя жизнь уже невозможна.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петербургской среды в романе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ощущение, что город не отпускает героя ни в одном эпизоде и настойчиво возвращает его к тем же раздражающим впечатлениям.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мотив, тем сильнее его психологическое давление: Петербург показан как среда, где пространство и сознание взаимно истощают друг друга.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наказание»; частотный смысловой анализ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Дворы-колодцы и образ замкнутого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двор усиливает чувство скрытой угрозы и одиночества. В нём особенно ясно видно, что Петербург в романе не открывает свободу, а сужает жизненное и нравственное пространство.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Двор-колодец у Достоевского лишает человека ощущения горизонта: взгляд упирается в стены, свет кажется случайным, а пространство воспринимается как замкнутая ловушка без выхода.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пространство Петербурга и частная вина героя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мосты и улицы делают переживание Раскольникова видимым: рядом всегда есть случайные прохожие, чужие разговоры и риск быть узнанным.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он пытается скрыть вину, тем сильнее город напоминает о ней через толпу, взгляды и непредсказуемые встречи, не позволяя замкнуться в себе.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пространства превращает внутренний страх в постоянное ожидание суда, поэтому частная вина героя становится частью городского и нравственного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детали и их символическое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деталей показывает, как предметный мир Петербурга раскрывает психологическое состояние героев и нравственный смысл романа.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Вещные детали работают как знаки: они не украшают текст, а постоянно напоминают о болезни среды, нравственной неустойчивости и близости катастрофы.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Раскольникова не выдерживает столкновения с реальностью города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строит холодную схему, в которой человек делится на «обыкновенных» и «необыкновенных», а мораль подменяется расчётом.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Столкновение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улицы, бедность и чужие страдания заставляют его видеть живых людей, а не абстрактные доказательства собственной идеи.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Преступление и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идея не подтверждается, а рушится: страх, совесть и одиночество показывают, что насилие не даёт внутренней свободы.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Отказ от ложной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вины открывает путь к нравственному перелому, потому что герой впервые ставит живую человеческую правду выше гордой исключительности.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распада Раскольникова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 определённым городским пространством, поэтому психологический кризис в романе развивается не в вакууме, а в конкретной петербургской 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распада идёт вверх, потому что с каждым шагом усиливаются тревога, изоляция и нравственное давление, пока теория не приводит героя к признанию.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наказание»; последовательность сюжетных событий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как нравственный контраст петербургскому «углу»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душного Петербурга именно Соня показывает, что выход из безысходности возможен не через превосходство и насилие, а через любовь, смирение и духовную ответственность.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не замыкается в себе и не стремится утверждать силу любой ценой. Её присутствие в романе связано с доверием, состраданием и готовностью принять чужую боль.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городского угла к катастрофе и духовному перелому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движение героя от социальной тесноты к признанию вины и началу нравственного обновления.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соавтор идеи Раскольникова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формирует не только фон, но и саму логику поступка Раскольникова: город давит, искушает и одновременно разоблачает ложность его теории.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2026-05-23T10:00:16Z</dcterms:created>
  <dcterms:modified xsi:type="dcterms:W3CDTF">2026-05-23T10:00:16Z</dcterms:modified>
</cp:coreProperties>
</file>