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селекции: как человек улучшает живые организмы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 создании полезных форм для жизни и хозяйства.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одомашнивания к научной селекции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началась с первых земледельцев и скотоводов, а затем стала научной дисциплиной благодаря Дарвину, Менделю и достижениям генетики XX века.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селекция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Целенаправленное улучшение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ищет способы получить организмы с заранее заданными полезными свойствами, а не просто наблюдает разнообразие признаков в природе.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работы — растения, животные и микроорганизмы. Для каждого объекта подбирают свои методы, потому что их наследование и размножение устроены по-разному.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становятся сорта, породы и штаммы с высокой продуктивностью, устойчивостью к болезням и лучшей приспособленностью к условиям среды.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помогает получать больше пищи, сырья и биологически ценных веществ, повышая качество сельскохозяйственной и промышленной продукции.
</a:t>
            </a:r>
            <a:endParaRPr lang="en-US" sz="11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объекты селекции и их результаты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группы организмов требуют разных целей и дают разные практические результаты.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селекции определяются задачами человека и биологией конкретного организма.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10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 изменчивость — основа селекции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изменчивость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наследственных различий отбор невозможен: селекционер может выбирать только среди форм, которые отличаются друг от друга и передают признаки потомству.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 работы дают мутации, рекомбинации генов при половом размножении, гибридизация и полиплоидия у растений.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273800" y="2894000"/>
            <a:ext cx="41532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признак имеет значение лишь тогда, когда он устойчиво наследуется и не исчезает уже в следующих поколениях.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273800" y="3792425"/>
            <a:ext cx="36345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сорта одного растения или породы животных показывают, как внутри одного вида можно получить заметно отличающиеся формы.
</a:t>
            </a:r>
            <a:endParaRPr lang="en-US" sz="11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наследственной изменчивости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«Основы селекции»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дают селекционеру исходный материал, но их вклад в практику не одинаков.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поток признаков дают рекомбинации и гибридизация; мутации и мутагенез расширяют наследственное разнообразие.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27433"/>
            <a:ext cx="256800" cy="205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27433"/>
            <a:ext cx="256800" cy="205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01753"/>
            <a:ext cx="2568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04994" y="1898590"/>
            <a:ext cx="230213" cy="263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отбора в селекции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Отбирают сразу большую группу особей с нужным фенотипом, не проверяя отдельно происхождение каждой формы. Метод прост и особенно полезен в растениеводстве.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конкретную линию или семью и оценивают не только сам организм, но и его потомство. Это важно для закрепления устойчивых признаков.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растениями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популяциях растений массовый отбор помогает быстрее улучшать хозяйственно ценные признаки, а индивидуальный — создавать более однородные и стабильные линии.
</a:t>
            </a:r>
            <a:endParaRPr lang="en-US" sz="1210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животными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учитывают родословные, качество потомства, здоровье и продуктивность. Поэтому отбор здесь более длительный и требует точной племенной оценки.
</a:t>
            </a:r>
            <a:endParaRPr lang="en-US" sz="12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селекционной работы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исходной формы до нового сорта, породы или штамма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гибридизация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родителей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 выбирает формы с разными полезными признаками: одна может быть более урожайной, другая — устойчивой к болезням или неблагоприятным условиям.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межсортовом или межпородном скрещивании наследственные признаки родителей объединяются в одном потомстве, создавая новые сочетания свойств.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гибридов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формы проверяют на жизнеспособность и хозяйственную ценность. Иногда именно гибриды дают сочетание признаков, недоступное исходным родителям.
</a:t>
            </a:r>
            <a:endParaRPr lang="en-US" sz="11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Гетерозис у гибридов первого поколения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«Гетерозис в селекции»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особенно заметен у первых гибридов, поэтому их широко используют в практической селекции культур и птицы.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F1 превосходит родителей по продуктивности, но в F2 преимущество обычно снижается из-за расщепления признаков.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3625" y="1293869"/>
            <a:ext cx="4615500" cy="2438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13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Инбридинг и чистые линии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Близкородственное скрещивание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Инбридинг проводят между генетически близкими особями, чтобы увеличить гомозиготность и закрепить ценные признаки. Такой подход особенно важен в селекции растений, где проще сохранить нужный генотип.
</a:t>
            </a:r>
            <a:endParaRPr lang="en-US" sz="951" dirty="0"/>
          </a:p>
        </p:txBody>
      </p:sp>
      <p:sp>
        <p:nvSpPr>
          <p:cNvPr id="12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чистых линий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многократном самоопылении или близкородственном скрещивании формируются чистые линии с более однородными признаками. Их удобно использовать как исходный материал для дальнейшей селекционной работы.
</a:t>
            </a:r>
            <a:endParaRPr lang="en-US" sz="935" dirty="0"/>
          </a:p>
        </p:txBody>
      </p:sp>
      <p:sp>
        <p:nvSpPr>
          <p:cNvPr id="13" name="Text 4"/>
          <p:cNvSpPr txBox="1"/>
          <p:nvPr/>
        </p:nvSpPr>
        <p:spPr>
          <a:xfrm>
            <a:off x="826825" y="2694925"/>
            <a:ext cx="32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инбредной депрессии
</a:t>
            </a:r>
            <a:pPr algn="l" indent="0" marL="0">
              <a:lnSpc>
                <a:spcPct val="115000"/>
              </a:lnSpc>
              <a:buNone/>
            </a:pPr>
            <a:r>
              <a:rPr lang="en-US" sz="4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возрастает вероятность накопления вредных рецессивных аллелей. Это может привести к снижению жизнеспособности, плодовитости, устойчивости к болезням и неблагоприятным условиям среды.
</a:t>
            </a:r>
            <a:endParaRPr lang="en-US" sz="879" dirty="0"/>
          </a:p>
        </p:txBody>
      </p:sp>
      <p:sp>
        <p:nvSpPr>
          <p:cNvPr id="14" name="Text 5"/>
          <p:cNvSpPr txBox="1"/>
          <p:nvPr/>
        </p:nvSpPr>
        <p:spPr>
          <a:xfrm>
            <a:off x="826825" y="3527650"/>
            <a:ext cx="29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у 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4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животноводстве инбридинг применяют гораздо осторожнее, чем у растений. Для сохранения здоровья потомства важно учитывать родословные, продуктивность и результаты длительного наблюдения за поколениями.
</a:t>
            </a:r>
            <a:endParaRPr lang="en-US" sz="87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мутагенез в селекции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метода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мутагенез основан на воздействии радиации или химических веществ, которые вызывают наследственные изменения. Так селекционер получает новый материал, не дожидаясь редких естественных мутаций.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особенно полезен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особенно эффективен у растений и микроорганизмов, потому что у них можно быстро получить большое число вариантов и сравнительно быстро оценить их хозяйственную ценность.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 строгий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мутаций нейтральны или вредны, поэтому после обработки обязательно проводят тщательную проверку потомства. В селекцию попадают только редкие формы с полезным сочетанием признаков.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мутагенез расширяет наследственное разнообразие и помогает получить формы с повышенной урожайностью, устойчивостью или улучшенным составом веществ для промышленного использования.
</a:t>
            </a:r>
            <a:endParaRPr lang="en-US" sz="11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572722"/>
            <a:ext cx="4389600" cy="17752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селекции и их применение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что каждый метод решает собственную задачу и выбирается с учётом особенностей объекта.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селекции различаются по механизму, но работают на одну цель: получить организмы с полезными признаками и высокой хозяйственной ценностью.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10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наборов хромосом заметно меняет размеры клеток и органов растений, а значит, может влиять на урожайность, устойчивость и декоративные качества.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Биология, 10 класс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культур особенно часто приводят как примеры полиплоидных форм.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исходных форм к новому сорту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последовательности селекционной работы в школьном курсе биологии.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животных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критерии
</a:t>
            </a:r>
            <a:pPr algn="l" indent="0" marL="0">
              <a:lnSpc>
                <a:spcPct val="115000"/>
              </a:lnSpc>
              <a:buNone/>
            </a:pPr>
            <a:r>
              <a:rPr lang="en-US" sz="4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селекции животных оценивают продуктивность, плодовитость, здоровье, выносливость и поведение. Важна не только высокая отдача, но и способность потомства нормально развиваться и размножаться.
</a:t>
            </a:r>
            <a:endParaRPr lang="en-US" sz="930" dirty="0"/>
          </a:p>
        </p:txBody>
      </p:sp>
      <p:sp>
        <p:nvSpPr>
          <p:cNvPr id="11" name="Text 3"/>
          <p:cNvSpPr txBox="1"/>
          <p:nvPr/>
        </p:nvSpPr>
        <p:spPr>
          <a:xfrm>
            <a:off x="2008405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родословными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выбора производителей используют племенные книги, сведения о происхождении и анализ качества потомства. Это помогает точнее судить о наследовании нужных признаков, а не только о внешнем сходстве.
</a:t>
            </a:r>
            <a:endParaRPr lang="en-US" sz="942" dirty="0"/>
          </a:p>
        </p:txBody>
      </p:sp>
      <p:sp>
        <p:nvSpPr>
          <p:cNvPr id="12" name="Text 4"/>
          <p:cNvSpPr txBox="1"/>
          <p:nvPr/>
        </p:nvSpPr>
        <p:spPr>
          <a:xfrm>
            <a:off x="3743014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пар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проводят так, чтобы объединить желательные признаки разных линий. Важную роль играют искусственное осеменение и продуманный подбор пар по племенным качествам.
</a:t>
            </a:r>
            <a:endParaRPr lang="en-US" sz="953" dirty="0"/>
          </a:p>
        </p:txBody>
      </p:sp>
      <p:sp>
        <p:nvSpPr>
          <p:cNvPr id="13" name="Text 5"/>
          <p:cNvSpPr txBox="1"/>
          <p:nvPr/>
        </p:nvSpPr>
        <p:spPr>
          <a:xfrm>
            <a:off x="5477619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животноводстве выделяют молочную, мясную, яичную, шерстную и рабочую продуктивность. Каждое направление требует своего набора признаков и своих приёмов отбора.
</a:t>
            </a:r>
            <a:endParaRPr lang="en-US" sz="953" dirty="0"/>
          </a:p>
        </p:txBody>
      </p:sp>
      <p:sp>
        <p:nvSpPr>
          <p:cNvPr id="14" name="Text 6"/>
          <p:cNvSpPr txBox="1"/>
          <p:nvPr/>
        </p:nvSpPr>
        <p:spPr>
          <a:xfrm>
            <a:off x="7212226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животными особенно важно сохранять жизнеспособность, устойчивость к болезням и нормальное воспроизводство. Поэтому селекционные решения здесь принимают медленнее и осторожнее, чем у растений.
</a:t>
            </a:r>
            <a:endParaRPr lang="en-US" sz="8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выхода вещества после селекции штаммов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биологии, 10 класс; условные значения для иллюстрации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дают быстрый результат, потому что цикл размножения короткий, а количество вариантов для отбора можно получить очень быстро.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Последовательный отбор и улучшение штаммов заметно повышают выход продукта, поэтому этот подход особенно ценен для промышленной биотехнологии.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2713" y="1101900"/>
            <a:ext cx="248850" cy="28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9557" y="1836937"/>
            <a:ext cx="248850" cy="28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7306" y="2575462"/>
            <a:ext cx="277500" cy="27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79641" y="3310512"/>
            <a:ext cx="277500" cy="277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3510" y="4045563"/>
            <a:ext cx="277500" cy="277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биотехнологии в селекции
</a:t>
            </a:r>
            <a:endParaRPr lang="en-US" sz="2200" dirty="0"/>
          </a:p>
        </p:txBody>
      </p:sp>
      <p:sp>
        <p:nvSpPr>
          <p:cNvPr id="15" name="Text 2"/>
          <p:cNvSpPr txBox="1"/>
          <p:nvPr/>
        </p:nvSpPr>
        <p:spPr>
          <a:xfrm>
            <a:off x="3764627" y="105607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маркеры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помогают быстро находить наследуемые участки, связанные с нужными признаками, и отбирать перспективные формы ещё до появления внешних проявлений.
</a:t>
            </a:r>
            <a:endParaRPr lang="en-US" sz="967" dirty="0"/>
          </a:p>
        </p:txBody>
      </p:sp>
      <p:sp>
        <p:nvSpPr>
          <p:cNvPr id="16" name="Text 3"/>
          <p:cNvSpPr txBox="1"/>
          <p:nvPr/>
        </p:nvSpPr>
        <p:spPr>
          <a:xfrm>
            <a:off x="3131996" y="179112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инженерия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её помощью получают и комбинируют клетки, изучают их свойства и создают материал для дальнейшего отбора, ускоряя селекционную работу.
</a:t>
            </a:r>
            <a:endParaRPr lang="en-US" sz="967" dirty="0"/>
          </a:p>
        </p:txBody>
      </p:sp>
      <p:sp>
        <p:nvSpPr>
          <p:cNvPr id="17" name="Text 4"/>
          <p:cNvSpPr txBox="1"/>
          <p:nvPr/>
        </p:nvSpPr>
        <p:spPr>
          <a:xfrm>
            <a:off x="2502084" y="252617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тканей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тканей in vitro позволяет быстро размножать ценные растения, сохранять редкие формы и получать одинаковый посадочный материал без накопления многих заражений.
</a:t>
            </a:r>
            <a:endParaRPr lang="en-US" sz="960" dirty="0"/>
          </a:p>
        </p:txBody>
      </p:sp>
      <p:sp>
        <p:nvSpPr>
          <p:cNvPr id="18" name="Text 5"/>
          <p:cNvSpPr txBox="1"/>
          <p:nvPr/>
        </p:nvSpPr>
        <p:spPr>
          <a:xfrm>
            <a:off x="1893108" y="326122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Геномный анализ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генома помогает находить гены устойчивости к болезням, засухе и другим стрессам, не дожидаясь долгих полевых испытаний по внешним признакам.
</a:t>
            </a:r>
            <a:endParaRPr lang="en-US" sz="967" dirty="0"/>
          </a:p>
        </p:txBody>
      </p:sp>
      <p:sp>
        <p:nvSpPr>
          <p:cNvPr id="19" name="Text 6"/>
          <p:cNvSpPr txBox="1"/>
          <p:nvPr/>
        </p:nvSpPr>
        <p:spPr>
          <a:xfrm>
            <a:off x="1234738" y="399627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уменьшают случайность в селекции: селекционер точнее выбирает родительские формы и быстрее получает результат, сочетая классику и молекулярную биологию.
</a:t>
            </a:r>
            <a:endParaRPr lang="en-US" sz="96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 ограничения селекции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26825" y="1125425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повышает урожайность, качество продуктов и приспособленность организмов к условиям среды. Благодаря этому она напрямую влияет на питание людей и развитие сельского хозяйства.
</a:t>
            </a:r>
            <a:endParaRPr lang="en-US" sz="843" dirty="0"/>
          </a:p>
        </p:txBody>
      </p:sp>
      <p:sp>
        <p:nvSpPr>
          <p:cNvPr id="12" name="Text 3"/>
          <p:cNvSpPr txBox="1"/>
          <p:nvPr/>
        </p:nvSpPr>
        <p:spPr>
          <a:xfrm>
            <a:off x="826825" y="1775859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безопасностью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устойчивых сортов и пород помогает снижать потери от болезней, вредителей, засухи и холода. Поэтому селекция является важной частью продовольственной безопасности.
</a:t>
            </a:r>
            <a:endParaRPr lang="en-US" sz="843" dirty="0"/>
          </a:p>
        </p:txBody>
      </p:sp>
      <p:sp>
        <p:nvSpPr>
          <p:cNvPr id="13" name="Text 4"/>
          <p:cNvSpPr txBox="1"/>
          <p:nvPr/>
        </p:nvSpPr>
        <p:spPr>
          <a:xfrm>
            <a:off x="826825" y="2419937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путь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сорт или порода появляются не сразу: требуется много поколений наблюдений, испытаний и отбора. Это делает селекционную работу длительной и трудоёмкой.
</a:t>
            </a:r>
            <a:endParaRPr lang="en-US" sz="850" dirty="0"/>
          </a:p>
        </p:txBody>
      </p:sp>
      <p:sp>
        <p:nvSpPr>
          <p:cNvPr id="14" name="Text 5"/>
          <p:cNvSpPr txBox="1"/>
          <p:nvPr/>
        </p:nvSpPr>
        <p:spPr>
          <a:xfrm>
            <a:off x="826825" y="3071421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стоимость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Испытания, содержание опытных участков и племенных хозяйств требуют значительных ресурсов. Чем сложнее объект, тем дороже и медленнее становится процесс создания новой формы.
</a:t>
            </a:r>
            <a:endParaRPr lang="en-US" sz="843" dirty="0"/>
          </a:p>
        </p:txBody>
      </p:sp>
      <p:sp>
        <p:nvSpPr>
          <p:cNvPr id="15" name="Text 6"/>
          <p:cNvSpPr txBox="1"/>
          <p:nvPr/>
        </p:nvSpPr>
        <p:spPr>
          <a:xfrm>
            <a:off x="826825" y="3728464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должна идти вместе с охраной природных популяций и генетического разнообразия. Иначе полезные, но узкие по наследственности формы могут оказаться уязвимыми в будущем.
</a:t>
            </a:r>
            <a:endParaRPr lang="en-US" sz="84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Селекция: наука, которая меняет жизнь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соединяет наследственность, отбор и современные методы генетики, чтобы создавать формы с полезными признаками. Её успехи важны для сельского хозяйства, медицины и биотехнологии, а будущее зависит от сохранения разнообразия.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2026-06-01T20:19:18Z</dcterms:created>
  <dcterms:modified xsi:type="dcterms:W3CDTF">2026-06-01T20:19:18Z</dcterms:modified>
</cp:coreProperties>
</file>