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действия сегодня могут предотвратить серьёзные последствия завтра.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ранениях: основные правила для школьника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 ране важно действовать без промедления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Рана нарушает защитный барьер кожи и может вызвать кровотечение, боль и заражение. Чем раньше оказана грамотная помощь, тем ниже риск осложнений, особенно при загрязнении, укусе или глубоком повреждении.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000" y="1205475"/>
            <a:ext cx="315225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462" y="30406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8262" y="1226425"/>
            <a:ext cx="425700" cy="37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ран и их признаки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Поверхностная рана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Затрагивает только кожу, обычно вызывает умеренную боль и небольшое кровотечение. При правильной обработке заживает быстрее, но всё равно требует защиты от грязи и повторного травмирования.
</a:t>
            </a:r>
            <a:endParaRPr lang="en-US" sz="1252" dirty="0"/>
          </a:p>
        </p:txBody>
      </p:sp>
      <p:sp>
        <p:nvSpPr>
          <p:cNvPr id="9" name="Text 3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Колотая рана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она выглядит небольшой, но внутри может быть глубокий канал повреждения. Опасность повышают скрытое кровотечение и высокий риск инфекции, особенно если предмет был грязным.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7782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рана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такой раны часто расходятся, кровотечение бывает заметным, а движение может ограничиваться из-за повреждения мышц или сухожилий. Нужна особенно внимательная оценка и нередко помощь врача.
</a:t>
            </a:r>
            <a:endParaRPr lang="en-US" sz="120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рана может стать проблемой, если её оставить без обработки или закрыть грязной повязкой.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схема по материалам курса ОБЗР; данные носят обобщающий характер.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при ранениях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первый план выходят кровотечение и инфекция: именно они чаще всего требуют немедленных действий и определяют дальнейший риск.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обстановку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Подойдите только тогда, когда рядом нет стекла, оголённых проводов, движения транспорта или других угроз. Если место небезопасно, сначала устраните риск или вызовите взрослых.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оказывающего помощь и пострадавшего
</a:t>
            </a:r>
            <a:endParaRPr lang="en-US" sz="2477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защитите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кровью требует защиты: используйте перчатки, салфетку или чистую ткань как барьер. Это снижает вероятность заражения и делает помощь безопаснее для обоих.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первой помощи при ране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типичной ране и переход к вызову помощи при опасных признаках.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небольшом кровотечении прижмите рану стерильной салфеткой или чистой тканью и удерживайте давление без постоянного ослабления. Это помогает крови свернуться и уменьшает потерю крови.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 кровотечения: базовые способы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первая салфетка пропиталась, не снимайте её. Положите сверху новую, чтобы не разрушить образовавшийся сгусток и не усилить кровотечение повторным движением.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нет подозрения на перелом, приподнимите повреждённую конечность. Такое положение может уменьшить приток крови к ране и облегчить контроль кровотечения.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38800"/>
            <a:ext cx="4821300" cy="19072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сопоставить ситуацию с подходящим способом помощи и понять, когда простой приём уже недостаточен.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 остаётся основой помощи. Жгут нужен лишь при массивном кровотечении из конечности, когда другие способы не дают эффекта.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остановки кровотечения в разных ситуациях
</a:t>
            </a:r>
            <a:endParaRPr lang="en-US" sz="2579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 по ОБЗР и общим алгоритмам доврачебной помощи.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Промывание и очистка раны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Рану промывают чистой проточной водой или физраствором, чтобы удалить песок, грязь и мелкие частицы с поверхности и краёв повреждения.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наносят на кожу вокруг раны, а не внутрь. Так снижается риск раздражения тканей и дополнительной боли во время обработки.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Спирт, йод и зелёнка не подходят для самой раневой поверхности. Они могут повреждать ткани и усиливать неприятные ощущения.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загрязнение остаётся глубоко, не пытайтесь вычищать рану подручными средствами. В такой ситуации лучше закрыть её стерильной повязкой и обратиться за медицинской оценкой.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Стерильная салфетка закрывает раневую поверхность, а бинт или пластырь фиксируют её без чрезмерного сдавливания. Такая защита уменьшает риск повторного кровотечения и попадания микробов.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также предохраняет рану от трения одеждой и случайных прикосновений. Для школьника важно уметь наложить её аккуратно, используя бинт, салфетки и лейкопластырь.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как защита от повторного загрязнения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может усилить боль, открыть кровотечение и затруднить дальнейшую обработку раны.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 по ОБЗР; обобщение типичных ошибок при первой помощи при ранениях.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оказании помощи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вред наносят агрессивные действия и нарушение последовательности помощи, а не отсутствие перевязочных средств.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6" y="3021146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0931" y="3000196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8231" y="538021"/>
            <a:ext cx="425700" cy="37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35256" y="517071"/>
            <a:ext cx="420300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7793" y="3000196"/>
            <a:ext cx="315225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требуется срочная медицинская помощь
</a:t>
            </a:r>
            <a:endParaRPr lang="en-US" sz="2644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Пульсирующая кровь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выходит пульсирующей струёй или быстро пропитывает повязку, это похоже на артериальное кровотечение. Нужна немедленная помощь взрослых и вызов скорой без промедления.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рана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Зияющая, глубокая или длинная рана может повреждать мышцы, сосуды и сухожилия. Даже при умеренной боли она требует врачебной оценки и контроля за осложнениями.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 или 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человека и животных, а также раны с землёй, стеклом или металлом опасны инфекцией. В таких случаях нужна медицинская помощь и решение о профилактике.
</a:t>
            </a:r>
            <a:endParaRPr lang="en-US" sz="112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шока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Бледность, слабость, холодный пот, головокружение и потеря чувствительности указывают на тяжёлое состояние. Пострадавшего нужно уложить, наблюдать и срочно вызвать помощь.
</a:t>
            </a:r>
            <a:endParaRPr lang="en-US" sz="1120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локализация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Раны лица, шеи, груди, живота, кисти и области суставов особенно значимы. Там выше риск кровотечения, повреждения важных структур и нарушения функции.
</a:t>
            </a:r>
            <a:endParaRPr lang="en-US" sz="11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825" y="2232624"/>
            <a:ext cx="4228200" cy="9886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опасности и необходимые действия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15635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отмечен хотя бы один из признаков, рану должен оценить медик; при сильном кровотечении помощь требуется срочно.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40000" y="2927450"/>
            <a:ext cx="32931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Пульсирующее кровотечение, глубокое расхождение краёв и инородное тело в ране требуют не домашней обработки, а срочной медицинской оценки.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391825" y="4050900"/>
            <a:ext cx="42282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правила первой помощи при ранениях, ОБЗР.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Укусы человека и животных опасны не только повреждением кожи, но и высокой вероятностью инфекции. После такой травмы важно как можно раньше обратиться к врачу для оценки профилактики.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укусы, ожоги и инородные тела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Стекло, дерево, металл и крупные осколки не вытаскивают самостоятельно. Любое неосторожное движение может усилить кровотечение, расширить канал раны и загнать предмет глубже.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повреждение сочетается с ожогом, сначала охлаждают участок и защищают его от загрязнения. Затем оценивают глубину травмы и при необходимости вызывают медицинскую помощь.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спешки и желания «сделать быстрее», хотя в первой помощи важнее последовательность и аккуратность.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бытовых и школьных ситуаций первой помощи; учебные материалы по ОБЗР.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 при обработке ран
</a:t>
            </a:r>
            <a:endParaRPr lang="en-US" sz="2163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создают промедление и попытки самостоятельно удалить инородное тело: они повышают вероятность осложнений и замедляют правильную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аптечке должны быть стерильные салфетки, бинты, пластыри, антисептик для кожи и одноразовые перчатки. Этот набор позволяет безопасно закрыть рану и снизить риск загрязнения до прихода взрослых.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школьной и домашней аптечки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добавить ножницы, физраствор и пакет для использованных материалов. Тогда можно быстро промыть повреждение, аккуратно наложить повязку и поддерживать порядок при оказании помощи.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ли справиться самостоятельно или нужен врач
</a:t>
            </a:r>
            <a:endParaRPr lang="en-US" sz="2496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помощи при ране: оценка глубины, чистоты, кровотечения и признаков риска.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рана требует внимательности, если она находится в зоне постоянного движения или контакта с грязными предметами.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первой помощи при ранениях и факторам риска осложнений.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повышает риск осложнений после ранения
</a:t>
            </a:r>
            <a:endParaRPr lang="en-US" sz="2390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 сочетание глубины, загрязнения и задержки с обработкой: именно оно чаще ведёт к инфекции и длительному заживлению.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26425"/>
            <a:ext cx="425700" cy="37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ранений в школе и дома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острыми 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Ножи, стекло и инструменты используют только по назначению и с соблюдением правил. Хранение в безопасном месте снижает риск случайных порезов и проколов.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 уроках и тренировках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труде, физкультуре и при работе с инструментами важно применять защитные средства и выполнять указания учителя. Это уменьшает вероятность бытовых травм.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алгоритма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полезно заранее помнить порядок помощи при порезе, ссадине и кровотечении. Чёткий алгоритм сокращает растерянность и помогает действовать без лишних ошибок.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хранение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предметы следует убирать в недоступные места, а аптечку держать в готовом состоянии. Тогда нужные средства будут под рукой в нужный момент.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ранениях сводится к трём приоритетам: остановить кровотечение, защитить рану от загрязнения и вовремя заметить опасные признаки. Эти действия реально уменьшают риск осложнений.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шага, которые спасают при любой ране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2026-05-21T06:10:48Z</dcterms:created>
  <dcterms:modified xsi:type="dcterms:W3CDTF">2026-05-21T06:10:48Z</dcterms:modified>
</cp:coreProperties>
</file>