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лугов и степей, их разнообразие и значимость для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и степь — сплетение трав в почве и воздухе: вводный обзор
</a:t>
            </a:r>
            <a:endParaRPr lang="en-US" sz="286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лугов и степей для природы и человека
</a:t>
            </a:r>
            <a:endParaRPr lang="en-US" sz="2517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степи покрывают значительную часть Евразии, важны для климата, почв и водного баланса. Раньше служили кормом и пастбищами, сегодня требуют защиты от угроз.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на западе и в 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и центральные регионы России богаты лугами благодаря обильным осадкам и речным долинам, создавая условия для пышной растительности и разнообразной фауны.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на юге и 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поля простираются по южным регионам, от Поволжья до Алтая, где климат суше, а растительность приспособлена к жаркому и засушливому лету.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лугов и степей в России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лугов и степей
</a:t>
            </a:r>
            <a:endParaRPr lang="en-US" sz="249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развиваются в регионах с умеренными осадками 500–700 мм в год, с короткими сухими периодами и мягкими температурами летом.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характеризуются низким увлажнением — 200–400 мм осадков в год, жарким летом и резкими перепадами температуры в течение суток.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климатические условия определяют видовой состав растений и их адаптации в каждой экосистеме.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лугов
</a:t>
            </a:r>
            <a:pPr algn="ctr" indent="0" marL="0">
              <a:lnSpc>
                <a:spcPct val="100000"/>
              </a:lnSpc>
              <a:buNone/>
            </a:pPr>
            <a:r>
              <a:rPr lang="en-US" sz="1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луговых экосистемах широко распространены мятлик луговой, красный клевер и тимофеевка, формирующие плотный и разнообразный травостой.
</a:t>
            </a:r>
            <a:endParaRPr lang="en-US" sz="1520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доминанты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преобладают ковыль перистый, типчак и полынь, растения с глубокими корнями и стойкостью к засухам и жаре.
</a:t>
            </a:r>
            <a:endParaRPr lang="en-US" sz="1584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плотности травостоя
</a:t>
            </a:r>
            <a:pPr algn="ctr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обычно имеют более высокий и густой покров травы, тогда как в степях он более разреженный и низкий из-за условий среды.
</a:t>
            </a:r>
            <a:endParaRPr lang="en-US" sz="1425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травы лугов и степей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трав в луговых и степных сообществах
</a:t>
            </a:r>
            <a:endParaRPr lang="en-US" sz="221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трав зависит от влажности и сезона; для каждой экосистемы характерны доминирующие виды.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формируются вокруг влаголюбивых трав, степи — вокруг засухоустойчивых, что отражает климатические условия зон.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биоразнообразию,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травы создают плотный дерн, который укрепляет почву, предотвращая эрозию и удерживая влагу в верхних слоях.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имеют длинные корни, проникающие глубоко (до 2 метров), что помогает им добывать воду при засухе.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 степных трав способствуют рыхлости почвы и сохраняют её структуру, поддерживая экосистему.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корней отражают адаптацию к климату и обеспечивают устойчивость растений к внешним стрессам.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системы и их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93011"/>
            <a:ext cx="4106400" cy="19565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почв лугов и степей
</a:t>
            </a:r>
            <a:endParaRPr lang="en-US" sz="2549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почв в двух экосистемах показывают различия в составе и структуре, влияющие на растительный покров.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лугов богаче по содержанию влаги и органики, чем степные, что способствует развитию различных растительных сообществ.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почвоведения РАН, 2021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13169" y="1295150"/>
            <a:ext cx="473813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растений и опылителей
</a:t>
            </a:r>
            <a:endParaRPr lang="en-US" sz="2575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красный клевер
</a:t>
            </a:r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активно опыляют клевер и люцерну, способствуя их размножению и поддерживая здоровье экосистемы.
</a:t>
            </a:r>
            <a:endParaRPr lang="en-US" sz="1481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мятлик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Мятлик использует ветер для переноса пыльцы, что обеспечивает генетический обмен между растениями.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и кузнечики
</a:t>
            </a:r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Кузнечики привлекаются ковылем, образуя сложные пищевые связи и способствуя поддержанию баланса биоты степей.
</a:t>
            </a:r>
            <a:endParaRPr lang="en-US" sz="15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трав в круговороте веществ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газообмен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активно поглощают углекислый газ и выделяют кислород, поддерживая атмосферный баланс и жизнедеятельность других организмов.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и углерод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масса, разлагаясь, возвращает почве питательные вещества. В лугах сено используется для кормления животных, в степях органика дольше сохраняется в почве.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воздухообмен в экосистемах
</a:t>
            </a:r>
            <a:endParaRPr lang="en-US" sz="2651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луговых и степных трав эффективно удерживает влагу, снижая уровень испарения и помогая растениям выживать в периоды засухи с разной интенсивностью.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дерне лугов сохраняется значительно больше влаги благодаря плотному травяному покрову, в отличие от степей, где почва более сухая и рыхлая.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создаёт микроклимат, охлаждая воздух, регулируя его движение и способствуя появлению росы и туманов, что поддерживает экологический баланс.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Луговые обитатели — жаворонки, полёвки, косули и зайцы — развили способности к укрытию среди трав и быстрому бегу для защиты от хищников.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животные, такие как суслики, тушканчики и сайгаки, приспособились к жаркому сухому климату, роют норы и активны в ночные часы для сохранения влаги.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лугов и степей играют ключевую роль в опылении и служат пищей для мелких птиц и млекопитающих, поддерживая устойчивость пищевых цепей.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запасают корм на зиму, изменяют поведение и используют скрытые места обитания, чтобы выжить в период дефицита воды и пищи.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лугов и степей: особенности и приспособления
</a:t>
            </a:r>
            <a:endParaRPr lang="en-US" sz="22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трав лугов и степей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травы и влияние климатических и антропогенных факторов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на луга и степи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сенокосы снижают разнообразие травяного покрова, ухудшая условия для многих видов и истощая плодородие почвы в луговых зонах.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 разрушает корневой слой, вызывает эрозию и пыльные бури, что негативно сказывается на состоянии экосистем и жизни животных.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выпас сокращает растительный покров, способствует выдавливанию редких видов и ускоряет деградацию пастбищ, требуя контролируемого хозяйства.
</a:t>
            </a:r>
            <a:endParaRPr lang="en-US" sz="15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Окский заповедник — хранитель луговых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обеспечивает защиту уникальных лугов с редкими растениями и птицами. Здесь ведутся научные исследования и контролируется экологическое равновесие. Природа сохраняется в первозданном виде.
</a:t>
            </a:r>
            <a:endParaRPr lang="en-US" sz="1469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Придонской заказник: сохранение степных ландшафтов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 охраняет разнообразные степные сообщества от распашки и распастывания, помогает восстановить популяции редких растений и животных. Основное внимание уделяется мониторингу и устойчивому управлению.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территории лугов и степей
</a:t>
            </a:r>
            <a:endParaRPr lang="en-US" sz="2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лугах и степях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активно прорастают, формируя зеленый покров, начинают накапливать питательные вещества после зимнего покоя.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цветения и активного роста достигает пика. Растения накапливают максимум биомассы и энергии.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отмирание стеблей, поступает листовой опад и формируется слой перегноя на поверхности почвы.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находятся в состоянии покоя. В степях сухая масса трав быстро высыхает, готовясь к следующему циклу.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Прострел раскрытый — показатель чистоты лугов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встречается в влажных лугах и страдает от сокращения естественных местообитаний из-за распашки и урбанизации.
</a:t>
            </a:r>
            <a:endParaRPr lang="en-US" sz="1408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перистый — символ степей под угрозой
</a:t>
            </a:r>
            <a:pPr algn="ctr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занимает важное место в биоценозах степей и постепенно исчезает из-за хозяйственной деятельности, строительства и измельчения пастбищ.
</a:t>
            </a:r>
            <a:endParaRPr lang="en-US" sz="1384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Шренка — исчезающий житель степных просторов
</a:t>
            </a:r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красивый и редкий цветок терпит угрозы от ирригации, распашки и нарушений режима пастбищ, нуждается в комплексной охране.
</a:t>
            </a:r>
            <a:endParaRPr lang="en-US" sz="1302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растений
</a:t>
            </a:r>
            <a:endParaRPr lang="en-US" sz="29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представителей животных, адаптированных к разным условиям влажности.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засухи ведет к смене доминирующих видов, росту числа засухоустойчивых животных и их миграционной активности.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 И.И. "Фауна лугов и степей России", 2022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лугов и степей: сравнение
</a:t>
            </a:r>
            <a:endParaRPr lang="en-US" sz="22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лугов и степей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степи играют важную роль в поддержании водного баланса, предотвращая эрозию почвы и сохраняя влагу в экосистемах.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являются домом для множества видов растений и животных, обеспечивая биологическое разнообразие и устойчивость природы.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лугов и степей активно используются в сельском хозяйстве, поэтому их охрана и восстановление имеют первостепенное значение.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и необходимость сохранения лугов и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 и степи — уникальные экосистемы, поддерживающие разнообразие жизни и климатическую стабильность. Их бережное отношение гарантирует устойчивое будущее для природы и человека.
</a:t>
            </a:r>
            <a:endParaRPr lang="en-US" sz="43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2026-05-09T10:28:40Z</dcterms:created>
  <dcterms:modified xsi:type="dcterms:W3CDTF">2026-05-09T10:28:40Z</dcterms:modified>
</cp:coreProperties>
</file>