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организмов: как человек изменяет наследственность живых существ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создании полезных форм для жизни и производства.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3219" y="0"/>
            <a:ext cx="486891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появилась вместе с одомашниванием растений и животных и особенно усилилась с развитием земледелия. Она опирается на наследственную изменчивость и дает сорта, породы и штаммы с ценными свойствами, важными для хозяйства, науки и медицины.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селекция стала важной для человека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селекции и их хозяйственно ценные признаки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селекции животных особенно важны продуктивность, плодовитость, скорость роста, качество мяса, молока или шерсти, а также общее здоровье и выносливость.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растений прежде всего оценивают урожайность, скороспелость, устойчивость к болезням и качество продукции: плодов, семян, клубней и других используемых частей.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признаков всегда связана с конкретной задачей человека: получить больше пищи, сырья, лекарственных веществ или устойчивые к стрессам формы организмов.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микроорганизмов и грибов селекционер учитывает скорость размножения, выход полезного продукта, устойчивость к условиям среды и стабильность наследственных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как материал для отбора
</a:t>
            </a:r>
            <a:endParaRPr lang="en-US" sz="2532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половом размножении признаки родителей сочетаются по-новому, поэтому потомство отличается разнообразием. Именно среди этих различий селекционер ищет нужные комбинации.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создают новые варианты генов и признаков, которые могут оказаться полезными для селекции. Без такого источника новизны невозможно получить принципиально новые формы.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наборов хромосом часто усиливает размеры органов и продуктивность растений. Поэтому полиплоидия особенно ценна в селекции культурных форм.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и отбор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шире исходное наследственное разнообразие, тем выше шанс найти полезный признак. Узкий генофонд, наоборот, ограничивает успех селекционной работы и повышает риск уязвимости.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схема селекционного процесса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исходного материала переходят к устойчивому новому сорту, породе или штамму.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501" y="1319944"/>
            <a:ext cx="205896" cy="20589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95" y="1328222"/>
            <a:ext cx="213008" cy="1893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945" y="3124033"/>
            <a:ext cx="213008" cy="1704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73320" y="3106289"/>
            <a:ext cx="180159" cy="20589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 его основные формы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740400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нужных особей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означает, что человек сохраняет для размножения особей с желаемыми признаками. Так полезные свойства постепенно накапливаются в потомстве.
</a:t>
            </a:r>
            <a:endParaRPr lang="en-US" sz="1223" dirty="0"/>
          </a:p>
        </p:txBody>
      </p:sp>
      <p:sp>
        <p:nvSpPr>
          <p:cNvPr id="13" name="Text 3"/>
          <p:cNvSpPr txBox="1"/>
          <p:nvPr/>
        </p:nvSpPr>
        <p:spPr>
          <a:xfrm>
            <a:off x="5078353" y="1319950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массовом отборе выбирают группу лучших организмов. Этот способ прост и особенно удобен в селекции растений, где важно быстро обработать большое число особей.
</a:t>
            </a:r>
            <a:endParaRPr lang="en-US" sz="1223" dirty="0"/>
          </a:p>
        </p:txBody>
      </p:sp>
      <p:sp>
        <p:nvSpPr>
          <p:cNvPr id="14" name="Text 4"/>
          <p:cNvSpPr txBox="1"/>
          <p:nvPr/>
        </p:nvSpPr>
        <p:spPr>
          <a:xfrm>
            <a:off x="740400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Индивидуальный отбор позволяет оценивать каждую особь отдельно и точнее закреплять наследственные признаки. Он дает более надежный результат, но требует больше времени.
</a:t>
            </a:r>
            <a:endParaRPr lang="en-US" sz="1223" dirty="0"/>
          </a:p>
        </p:txBody>
      </p:sp>
      <p:sp>
        <p:nvSpPr>
          <p:cNvPr id="15" name="Text 5"/>
          <p:cNvSpPr txBox="1"/>
          <p:nvPr/>
        </p:nvSpPr>
        <p:spPr>
          <a:xfrm>
            <a:off x="5078353" y="3106295"/>
            <a:ext cx="3307645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успех
</a:t>
            </a:r>
            <a:pPr algn="l" indent="0" marL="0">
              <a:lnSpc>
                <a:spcPct val="100000"/>
              </a:lnSpc>
              <a:buNone/>
            </a:pPr>
            <a:r>
              <a:rPr lang="en-US" sz="4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отбора зависит от наследуемости признака, числа поколений и влияния среды. Чем сильнее роль наследственности, тем быстрее заметен результат селекционной работы.
</a:t>
            </a:r>
            <a:endParaRPr lang="en-US" sz="12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дают разный баланс между быстротой, точностью и трудоемкостью, поэтому селекционеры часто объединяют несколько подходов в одной программе.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ускоряют поиск нужных форм, но для надежного результата важна комбинация методов и обязательная проверка потомства.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«Селекция организмов»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селекции по скорости и точности
</a:t>
            </a:r>
            <a:endParaRPr lang="en-US" sz="262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 эффект гетерозиса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2575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гетерозис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первом поколении гибридов часто наблюдается гетерозис — повышенная жизнеспособность, скорость роста, урожайность или устойчивость по сравнению с исходными формами.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2575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гибридизации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 — это скрещивание генетически различающихся форм. Она помогает объединить в одном потомстве признаки, которые редко встречаются вместе в природе.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917911" y="3430858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эффект 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гетерозиса связана с объединением полезных аллелей от разных линий и их более сильным проявлением в потомстве, особенно при удачном подборе родительских форм.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917911" y="1699827"/>
            <a:ext cx="2388199" cy="14655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широко используют в селекции кукурузы, подсолнечника, томатов, огурцов и других культур, где особенно важны продуктивность и выравненность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833989"/>
            <a:ext cx="4037700" cy="22266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каждый классический метод полезен по-своему, но имеет собственные ограничения и требует разной степени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эффективен не один метод, а их сочетание: так можно получить нужный признак и одновременно закрепить его в потомстве.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«Селекция организмов»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селекции: сравнение по основным признакам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и создание чистых линий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Близкородственное скрещивание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увеличивает гомозиготность потомства, поэтому нужные наследственные признаки проявляются более устойчиво. Это делает метод важным для получения чистых линий.
</a:t>
            </a:r>
            <a:endParaRPr lang="en-US" sz="1182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инбридинга селекционер может усилить и сохранить ценные свойства, особенно в селекции растений и некоторых линий животных, где нужна предсказуемость потомства.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Инбредная депрессия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близкородственного скрещивания есть риск: снижается жизнеспособность, плодовитость и устойчивость к неблагоприятным условиям. Поэтому метод требует осторожности и контроля.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программе селекции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Инбридинг редко применяют как конечную цель. Обычно его используют на одном из этапов, чтобы затем перейти к отбору и проверке более перспективных потомков.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Крупнее листья, выше урожай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растений увеличение числа наборов хромосом приводит к более крупным листьям, плодам и семенам. Такие формы нередко дают больше биомассы и лучше используют ресурсы среды, чем исходные диплоидные растения.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 аграриев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Полиплоидные сорта ценят за повышенную продуктивность и устойчивость к стрессам. Именно поэтому полиплоидия широко используется при создании сахарной свёклы, пшеницы, плодовых и декоративных культур.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у 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полиплоидия встречается значительно реже и обычно не имеет такого практического значения, как у растений. Для селекции это связано с особенностями развития организма и ограничениями жизнеспособности.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Полиплоидия в селекции растений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дополняют друг друга: одни ускоряют поиск нужных генов, другие позволяют точнее управлять наследственностью на клеточном и молекулярном уровне.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перспективен комплексный подход: ранний отбор, геномный анализ и точечная модификация признаков сокращают сроки селекции и повышают её точность.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биологии; обобщение по современным направлениям селекции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технологии в селекции
</a:t>
            </a:r>
            <a:endParaRPr lang="en-US" sz="273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07125" y="1221954"/>
            <a:ext cx="3803400" cy="2941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микроорганизмов в промышленности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57150" y="1156200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служат источником антибиотиков, ферментов, витаминов, аминокислот и органических кислот. Благодаря этому селекция микробов напрямую связана с медициной, пищевой и химической промышленностью.
</a:t>
            </a:r>
            <a:endParaRPr lang="en-US" sz="1154" dirty="0"/>
          </a:p>
        </p:txBody>
      </p:sp>
      <p:sp>
        <p:nvSpPr>
          <p:cNvPr id="11" name="Text 3"/>
          <p:cNvSpPr txBox="1"/>
          <p:nvPr/>
        </p:nvSpPr>
        <p:spPr>
          <a:xfrm>
            <a:off x="657150" y="205134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отбирать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промышленных штаммов особенно ценны быстрый рост, высокий выход продукта, устойчивость к условиям ферментации и стабильная передача полезных свойств при многократном размножении.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657150" y="2946494"/>
            <a:ext cx="4135200" cy="803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процесс быстрый
</a:t>
            </a:r>
            <a:pPr algn="l" indent="0" marL="0">
              <a:lnSpc>
                <a:spcPct val="100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за короткое время проходят множество поколений, поэтому селекционер быстрее проверяет наследование признаков. Это делает работу со штаммами значительно оперативнее, чем с растениями и животными.
</a:t>
            </a:r>
            <a:endParaRPr lang="en-US" sz="1179" dirty="0"/>
          </a:p>
        </p:txBody>
      </p:sp>
      <p:sp>
        <p:nvSpPr>
          <p:cNvPr id="13" name="Text 5"/>
          <p:cNvSpPr txBox="1"/>
          <p:nvPr/>
        </p:nvSpPr>
        <p:spPr>
          <a:xfrm>
            <a:off x="657150" y="3833695"/>
            <a:ext cx="4135200" cy="803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Потенциал улучшения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отбора и мутагенеза природные формы удаётся превратить в высокопродуктивные промышленные штаммы. Иногда их эффективность оказывается во много раз выше исходного уровня.
</a:t>
            </a:r>
            <a:endParaRPr lang="en-US" sz="11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новый сорт, породу или штамм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селекционной работы: от источника изменчивости до регистрации устойчивой формы после многократной проверки.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445" y="1124025"/>
            <a:ext cx="4517610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селекционная цель одинакова — получить полезные наследственные признаки, но набор приоритетов зависит от группы организмов и их хозяйственного назначения.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чаще отбирают урожайность и скороспелость, у животных — продуктивность и здоровье, у микроорганизмов — скорость размножения и выход продукта.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
</a:t>
            </a:r>
            <a:endParaRPr lang="en-US" sz="116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чаще всего отбирают у разных групп организмов
</a:t>
            </a:r>
            <a:endParaRPr lang="en-US" sz="2693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 ограничения селекции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06751" y="198792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генотип может проявляться по-разному в разных условиях. Поэтому внешний вид не всегда точно отражает наследственные свойства, и результаты отбора требуют осторожной проверки.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0939" y="1049000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исходный 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исходной популяции мало наследственного разнообразия, селекционеру труднее найти полезные варианты. Тогда отбор идёт медленно и часто не даёт заметного улучшения признака.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1" y="2926849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Сцепление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 нередко связан с нежелательным. Разъединить такие сочетания можно лишь после многих поколений скрещиваний и отбора, что заметно удлиняет селекционную работу.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751" y="3865774"/>
            <a:ext cx="43821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узкой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Чрезмерно специализированные сорта и породы уязвимы к болезням и климатическим колебаниям. Чем уже генофонд, тем выше вероятность потерь при изменении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продовольственная безопасность
</a:t>
            </a:r>
            <a:endParaRPr lang="en-US" sz="2702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продукции с той же 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Высокоурожайные сорта и продуктивные породы позволяют получать больше пищи без расширения посевных площадей и без резкого роста затрат, что особенно важно для растущего населения.
</a:t>
            </a:r>
            <a:endParaRPr lang="en-US" sz="1098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 рискам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помогает создавать формы, способные переносить засуху, мороз, вредителей и инфекции. Это снижает потери урожая и делает производство более предсказуемым.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питания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сорта и породы улучшают не только количество, но и качество продукции: вкус, питательную ценность, лежкость и пригодность для переработки в пищевой промышленности.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генофонда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семян, коллекции пород и микробных культур сохраняют наследственное разнообразие. Такой запас нужен, чтобы в будущем использовать ценные признаки и восстанавливать утерянные формы.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обычно связан не с одним фактором, а с сочетанием селекции, удобрений, орошения и защиты растений, которые усиливают друг 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увеличения площади полей улучшенные сорта дают устойчивый прирост продукции, а комплекс агротехнических мер делает этот эффект ещё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биологии; иллюстративное обобщение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селекция влияет на урожайность культур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 экологические вопросы селекции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не должна приводить к резкому обеднению генофонда. Чем больше разнообразие исходных форм, тем выше шансы найти устойчивые и ценные признаки для будущих поколений.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монокультур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большие площади заняты одной разновидностью, возрастает риск массового поражения болезнями и вредителями. Монокультуры делают урожай зависимым от одного генетического решения.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коллекций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семян, коллекции животных и микробных культур сохраняют редкие и местные формы. Эти ресурсы важны как резерв наследственного материала и как основа для новой селекции.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подход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селекция должна сочетать получение новых полезных форм с охраной природного наследия. Только так можно развивать сельское хозяйство, не разрушая биологическое разнообразие.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организмов как управляемое направление эволюции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показывает, как человек может направленно изменять наследственные признаки, опираясь на законы наследственности и изменчивости. Её будущее связано с точной генетикой, сохранением генофонда и ответственным использованием биоресурсов.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2026-06-01T18:13:55Z</dcterms:created>
  <dcterms:modified xsi:type="dcterms:W3CDTF">2026-06-01T18:13:55Z</dcterms:modified>
</cp:coreProperties>
</file>