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Сусанин в музыке: герой русской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человек, великий подвиг и музыка, которую помнят веками.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 говорим о Сусанине на уроке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показывает, как композитор превращает событие прошлого в яркое музыкальное произведение. В опере Глинки слышны хор, сольные партии и сцены народной жизни, а значит, музыка помогает понять историю и почувствовать любовь к Родине.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Иван Сусанин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Сусанин был крестьянином из Костромской земли и жил в начале XVII века. В народной памяти он остался человеком, который не испугался опасности и проявил верность своей земле.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его подвиге рассказывают как о примере простой, но очень сильной смелости. Сусанин не был князем или воином, но именно обычный человек стал героем большой истории.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его имя превратилось в символ самоотверженности. В русской культуре Сусанин напоминает, что мужество может проявиться даже в самой обычной жизни.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переживает тяжёлый период: войны, беспорядки и бедствия. Людям особенно важно сохранить страну и надежду на мирную жизнь.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престол избирают Михаила Романова. Начинается восстановление государства, а народ связывает с этим временем надежду на будущее.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Сусанине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предании его подвиг связан с защитой молодого царя и судьбы страны. Так личный поступок становится частью большой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сюжета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Домнино в Костромской земле в предании выглядит как тихая крестьянская деревня. Невысокая изба, дым из трубы и снежная дорога сразу создают ощущение далёкой русской зимы.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среди тишины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зимний лес в этой истории становится не просто местом, а настоящим испытанием. Снег скрипит под ногами, следы быстро исчезают, и дорога кажется всё длиннее и опаснее.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легко заблудиться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и узкая тропа усиливают тревогу сюжета. Здесь легко представить глубокий снег, редкие деревья и тишину, от которой становится немного не по себе.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холодная тропа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Кострома, Домнино и зимний лес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Михаила Глинки «Жизнь за царя»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этой опере русская история звучит не как учебный текст, а как большое художественное событие. Музыка делает её близкой и понятной.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особенно точно передаёт характеры персонажей: смелость, тревогу, печаль и надежду. Поэтому сюжет воспринимается как живой и выразительный рассказ.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есть большие хоры, торжественные сцены и лирические эпизоды. Они помогают слушателю почувствовать размах истории и настроение героев.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Иванович Глинка создал оперу «Жизнь за царя» в 1836 году. Это произведение стало важной вехой русской классической музыки.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в опере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как музыкальная драма шаг за шагом ведёт к подвигу героя.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связана с образом Сусанина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мелодия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Сусанина композитор выбирает плавную, спокойную мелодию. Она звучит просто, как честная речь человека, который уверен в своём выборе.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Неторопливый ритм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 торопится и не суетится. Благодаря этому образ героя кажется твёрдым и собранным, будто он идёт по трудному пути без страха.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русской речи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словно повторяет привычные русские интонации. От этого герой звучит естественно и близко, как человек из родной земли, а не сказочный богатырь.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звучание помогает услышать не шум, а характер. В музыке чувствуется стойкость, честь и решимость, которые делают Сусанина настоящим героем.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хора в опере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в опере часто звучит как голос народа: он может радоваться, тревожиться или поддерживать героев. Благодаря этому история становится шире и значительнее.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хор придаёт музыке торжественность и простор. Он помогает показать, что подвиг одного человека важен не только для сцены, но и для всей страны.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хор, слушатель чувствует общее движение истории. Это как если бы целый народ сам рассказывал о памяти, надежде и благодарности.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в музыкальном спектакле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Сусанин в музыке звучит спокойно, твёрдо и благородно, а его враги — резко и тревожно. Такой контраст сразу помогает понять, кто защищает Родину, а кто несёт опасность.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сцен подходят старинные костюмы, тёмный лес и простая крестьянская изба. Всё это делает спектакль понятным даже детям: добрый герой, трудный путь и серьёзный выбор.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Глинку называют основоположником русской оперы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первым убедительно соединил в большой опере русскую песенность, народную речь и европейские приёмы композиции, чтобы история звучала по-настоящему торжественно и ярко.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«Жизни за царя» слышны большие хоры, выразительные сольные номера и чёткая драматургия. Музыка не просто украшает сюжет, а помогает ему развиваться шаг за шагом.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Глинку называют основоположником русской оперы: он открыл дорогу музыке, в которой родная интонация, героический сюжет и сценическая сила звучат вместе.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показал, что русская тема может стать основой серьёзного сценического произведения. После Глинки многие авторы стали смелее обращаться к отечественной истории и народным образам.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40997"/>
            <a:ext cx="376800" cy="37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в музыке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мелодия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мелодия часто течёт плавно, словно неторопливая песня. Она легко запоминается и помогает услышать в музыке простоту, теплоту и близость к народной речи.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ритмы создают ощущение уверенности и размеренного движения. Они делают музыку похожей на знакомый напев, который можно тихо подпеть про себя.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родной землёй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интонации помогают связать образ Сусанина с русской деревней, лесом и жизнью простого человека. Музыка становится понятной, но при этом очень выразительной.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слушатель в этой истории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остаются печаль и уважение. Музыка помогает не только понять событие, но и почувствовать силу подвига, который нельзя забыть.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Сусанин остаётся твёрдым, музыка наполняется мужеством. Она звучит спокойно, но решительно, словно герой уже принял свой непростой, очень смелый ответ.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ожидание. Слушатель чувствует, что сейчас случится важный выбор, и начинает внимательно вслушиваться в каждую мелодию, как в шёпот леса.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тревога: слышно, что героям грозит опасность, а путь впереди непрост. Музыка будто осторожно шагает вместе с ними по холодной земле.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музыкальный герой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герой в опере узнаётся не только по словам, но и по мелодии, тембру и ритму. У Сусанина они строгие, спокойные и благородные, как у человека, который знает свой путь.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можно представить на зимней дороге, в простой крестьянской одежде или у тёплой свечи в избе. А потом — перед уходом в тёмный лес, где уже слышится опасность.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подвиг Сусанина стал важной темой для искусства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Сусанина понятен без длинных объяснений: человек не предаёт Родину, хотя ему грозит смерть. Такой поступок сразу вызывает уважение и запоминается надолго.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 нём рассказывают в музыке, живописи, книгах и памятниках. Искусство помогает увидеть в истории не только факт, но и сильный человеческий характер.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подвиг изображён в искусстве, он становится ближе новым поколениям. Дети и взрослые могут не просто узнать о прошлом, а почувствовать его сердцем.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героя отражает музыка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поступки и характер Сусанина превращаются в музыкальный образ героя.
</a:t>
            </a:r>
            <a:endParaRPr lang="en-US" sz="1378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Сусанин в школьном изучении музыки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оперой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Сусанина помогает понять, что такое опера: в ней есть сюжет, музыка, пение и сцены, где герои выражают чувства не словами, а мелодией.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услышать, как хор изображает народ, тревогу или радость. Это делает произведение объёмным и помогает детям почувствовать большую сцену.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Глинки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знакомит школьников с Михаилом Глинкой как с важным русским композитором. Его музыка показывает, что история страны может звучать очень красиво и понятно.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характер героя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замечать, как музыка передаёт смелость, спокойствие и верность. Так образ героя становится живым, а не просто рассказанным в учебнике.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в истории русской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сцена для русской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«Жизнь за царя» показала, что события русской истории могут звучать на большой сцене очень торжественно. Зритель слышит не только действие, но и дыхание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в серьёзном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доказал, что народные напевы подходят для серьёзного искусства. Благодаря этому русская опера стала звучать самобытно, ярко и по-настоящему по-русски.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для урока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Ивана Сусанина учит, что музыка может хранить память о человеке и его поступке. Она делает далёкое прошлое понятным и близким.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Глинки превращает подвиг в живой художественный образ. В ней слышны тревога, решимость и уважение к герою, который остался верным своему долгу.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 силу русской музыкальной традиции. В ней соединяются история, чувство и красота, а герой из прошлого продолжает звучать для нас сегодня.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подвиг Сусанина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Сусанин стал символом мужества и верности, а опера Глинки сделала его образ живым и ярким. Музыка помогает помнить героев так, будто они рядом с нами.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2026-05-24T20:30:41Z</dcterms:created>
  <dcterms:modified xsi:type="dcterms:W3CDTF">2026-05-24T20:30:41Z</dcterms:modified>
</cp:coreProperties>
</file>