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воздушной оболочки Земли: актуальность и ключевые вопросы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проблема: как загрязнение воздуха влияет на жизнь и природу.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загрязнения воздуха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промышленной революции в XIX веке загрязнение воздуха стало массовым. Атмосфера состоит преимущественно из азота и кислорода, жизненно важных для природы и человека. Сегодня источники загрязнения расширяются, особенно в городах и промышленных районах.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948" y="2611200"/>
            <a:ext cx="1970693" cy="208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263" y="2611200"/>
            <a:ext cx="1970693" cy="20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499" y="2611200"/>
            <a:ext cx="1970693" cy="208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1591" y="2611200"/>
            <a:ext cx="1970693" cy="20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атмосферы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613687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электростанции выбрасывают большие объемы вредных газов и твердых частиц. Эти предприятия концентрируются в промышленных зонах, что приводит к локальному ухудшению состояния атмосферы.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0725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— главный источник в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выделяют до половины всех загрязняющих веществ в городской атмосфере. Выбросы включают сажу, оксиды азота и углекислый газ, ухудшающие качество воздуха и здоровье жителей.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638238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химикаты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 и пестицидов приводит к выделению аммиака и других соединений. Эти вещества участвуют в химических реакциях в воздухе, усиливая его загрязнение.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636329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источники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Отопление, сжигание мусора, использование бытовой техники способствуют выделению загрязнителей. В городах именно эти факторы создают дополнительную нагрузку на атмосферу.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атмосферных загрязнителей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Твердые частицы: пыль и сажа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частицы, такие как пыль и сажа, поднимаются в воздух при сжигании топлива и строительных работах. Они особенно опасны, так как легко проникают в дыхательную систему.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Жидкие загрязнители: кислотные капли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формируются из капель с серными и азотными оксидами. Они повреждают растения, почву и водоемы, нарушая экосистемы.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Газообразные загрязнители: CO2 и оксиды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газ, оксиды азота и серы, а также метан выделяются при сжигании ископаемого топлива. Они участвуют в парниковом эффекте и ухудшают качество воздуха.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Концентрации загрязнителей в крупных городах России (2022)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уровни PM10, NO2 и SO2 в трех промышленных городах и столице, показывая различие загрязнения.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города испытывают значительно большую нагрузку загрязнителей, чем менее индустриальные регионы.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Росгидромет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выбросов CO2 и метана в России (1990–2021)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 1990-2000-х связано с экономическими изменениями, затем наблюдается постепенный рост из-за восстановления промышленности.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резкого падения выбросов в 1990-х постепенный рост в 2010-х указывает на возобновление производственной активности.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2022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воздуха на здоровье человека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способствует развитию таких заболеваний, как астма, бронхит и хронические болезни сердца, ухудшая качество жизни.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около семи миллионов человек преждевременно умирают из-за неблагоприятного качества воздуха, по данным ВОЗ.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дети и пожилые люди, для которых частые загрязнения создают серьезные риски здоровья.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для природы и климата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Загрязняющие газы усиливают парниковый эффект, ускоряя глобальное потепление и изменение климата.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разрушительно влияют на почвы и водные экосистемы, ухудшая условия для жизни растений и животных.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озонового слоя приводит к увеличению ультрафиолетового излучения, вредного для всех живых организмов.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местах с частыми смогами сокращается биологическое разнообразие и уменьшается плодородие земель.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смога в больших городах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зимнего смога в Пекине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зимние месяцы, при отсутствии ветра, в Пекине часто образуется густой смог, связанный с повышенными выбросами транспорта и отопления домов.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и лесные пожары в Москве (2010)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привели к попаданию большого количества дыма в атмосферу Москвы, ухудшив видимость и увеличив количество респираторных заболеваний среди жителей.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Лос-Анджелеса как ежегодное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интенсивного автомобильного движения и географических особенностей смог стабильно появляется в городе, снижая качество воздуха и провоцируя болезни дыхательных путей.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загрязнителя в окружающей среде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источника выбросов до воздействия на здоровье и природу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в области охраны атмосферного воздуха в России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1999 году принят федеральный закон «Об охране атмосферного воздуха», который регулирует меры по предотвращению загрязнений и устанавливает обязанности для предприятий и населения.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правила и нормы (СанПиН) определяют максимально допустимые концентрации вредных веществ в воздухе для защиты здоровья человека и окружающей среды.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промышленных предприятий и транспортных средств введены экологические стандарты с системой штрафов за превышение допустимых выбросов, что стимулирует чистые технологии.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по сокращению выбросов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международные договоры закрепляют обязательства по снижению вредных выбросов и защите атмосферы, объединяя почти все страны мира в борьбе с загрязнением.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международные соглашения объединяют многочисленные страны для совместных усилий по уменьшению загрязнения воздуха и стабилизации климата.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МГЭИК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снижения выбросов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и чистый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уменьшают выбросы CO2 почти вдвое по сравнению с бензиновыми машинами. Они активно внедряются в крупных городах, способствуя улучшению качества воздуха.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Газоочистные установки на предприятиях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фильтры и скрубберы могут задерживать более 90% вредных веществ из выбросов заводов и электростанций, значительно снижая загрязнение окружающей среды.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солнечных и ветровых электростанций постепенно сокращает долю ископаемых топлив, уменьшая загрязнение воздуха и способствуя устойчивому развитию.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зелёных насаждений в очистке воздуха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Аллеи и дорожные насаждения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деревьев вдоль улиц снижает концентрацию вредных газов, задерживает шум и улучшает общий микроклимат в городских районах.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парки и сады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поглощают углекислый газ и уменьшают пыльную нагрузку в городах до 30%. Парк помогает создавать свежий воздух и комфортную среду для жителей.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восстановление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являются естественными фильтрами, поглощающими большое количество CO2. Сохранение лесных массивов важно для поддержания баланса атмосферы и биоразнообразия.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способы снизить загрязнение воздуха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общественного транспорта и велосипедов вместо личных автомобилей снижает выбросы вредных веществ и уменьшает пробки в городе, улучшая качество воздуха.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энергосберегающих ламп и эффективных электроприборов уменьшает потребление энергии и сокращает загрязнение от электростанций.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помогает перерабатывать отходы, уменьшая их количество и предотвращая загрязнение почвы и воздуха при сжигании.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акциях и просветительских программах формирует у людей ответственное отношение к окружающей среде и стимулирует позитивные изменения.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молодежи и школьников в защите воздуха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объединения в школах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«Чистый воздух» и «Зеленые школы» вовлекают детей в мониторинг состояния атмосферы, уборку территории и озеленение, формируя экологическую культуру.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без автомобиля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 по отказу от личного транспорта стимулирует использование пеших прогулок и велосипедов, снижая выбросы и повышая осведомленность о проблеме загрязнения воздуха.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 и конкурсы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мероприятий по переработке бумаги и участие в экологических конкурсах помогают детям развивать навыки заботы об окружающей среде и влиять на изменения в обществе.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мониторинга качества воздуха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текущей экоситуации способствует своевременному принятию мер, таких как использование масок или ограничение уличных прогулок во время пиков загрязнения.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сеть городских и школьных датчиков позволяет в режиме реального времени отслеживать концентрации загрязнителей и предупреждать о рисках для здоровья.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мобильные приложения информируют о загрязнении воздуха в конкретных районах, помогая людям планировать свои действия и сокращать контакт с вредными веществами.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воздуха на животных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и насекомые под угрозой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выбросы уменьшают численность пчёл и других опылителей, что негативно сказывается на экосистемах и урожае сельскохозяйственных культур.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Респираторные заболевания у диких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Загрязненный воздух приводит к ухудшению здоровья лесных и городских животных, вызывая кашель, астму и снижая их сопротивляемость инфекциям.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Аллергии у домашних питомцев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домашних котов и собак наблюдаются аллергические реакции и проблемы с дыханием из-за плохого качества воздуха, что требует особого внимания владельцев.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экологических технологий и роль каждого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умные фильтры и устройства на предприятиях помогают эффективно очищать выбросы, снижая вредное воздействие на атмосферу.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экологичного транспорта и цифровых платформ для контроля качества воздуха объединяет общество и стимулирует инновации во всех сферах.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важен: осознанные действия, участие в экологических программах и информированность помогают бороться с загрязнением и сохранять природу.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атмосферу — основные выводы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влияет на здоровье всех живых существ. Современные технологии и ответственность каждого способны улучшить качество атмосферы и обеспечить чистое будущее для планеты.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2026-05-08T17:48:29Z</dcterms:created>
  <dcterms:modified xsi:type="dcterms:W3CDTF">2026-05-08T17:48:29Z</dcterms:modified>
</cp:coreProperties>
</file>