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на улице: правила, которые помогают избежать травм и ДТП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требует внимания, спокойствия и умения видеть опасность заранее.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подросткам важно знать правила уличной безопасности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подростки чаще передвигаются сами и каждый день сталкиваются с дорожной средой без постоянного контроля взрослых. Ошибки обычно связаны со спешкой, телефоном, наушниками и недооценкой скорости транспорта.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на улице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Проезжая часть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риск создают машины, мотоциклы, велосипеды и самокаты, особенно если пешеход выходит на дорогу без оценки ситуации или торопится перейти в неположенном месте.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Сумерки, дождь, снег, туман и темные участки улицы уменьшают заметность человека. Обзор также закрывают стоящие автомобили, автобусы, кусты и заборы.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и двор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остановок, во дворах и на парковках транспорт движется рядом с людьми на малой дистанции. Здесь особенно опасны маневры задним ходом и неожиданный выход из-за препятствий.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Нежелательное внимание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угрозу создают незнакомцы, которые пытаются заговорить, отвлечь или предложить помощь. В такой ситуации важно сохранять дистанцию и идти к людям или взрослым.
</a:t>
            </a:r>
            <a:endParaRPr lang="en-US" sz="9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и собранный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пешеход идет по тротуару, не спешит и заранее смотрит, где можно перейти дорогу. Он не выходит на проезжую часть без необходимости и держится правой стороны, чтобы не мешать встречному потоку людей.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телефона и лишнего шума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такой пешеход убирает телефон и снимает наушники или делает звук тише. Это помогает услышать транспорт, сигнал светофора и вовремя заметить изменения в дорожной обстановке.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 издалека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темное время суток помогают светлая одежда и светоотражатели на куртке, рюкзаке, обуви и рукавах. На изображении уместны пешеходный переход, знак и подросток, которого хорошо видно водителям.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безопасный пешеход на улице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перехода дороги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перехода через улицу без лишнего риска.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перехода на светофоре и нерегулируемом переходе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сигнал разрешает идти, но не отменяет наблюдение за дорогой: водитель может поздно заметить пешехода или не успеть остановиться, если ехал слишком быстро.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нерегулируемом переходе начинать движение безопасно только после полной остановки машин и проверки всех полос. Особенно важно смотреть не только на ближайший ряд, но и на соседние полосы.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многополосную дорогу нельзя выходить из-за автобуса, грузовика или другого крупного транспорта. Такие машины закрывают обзор и могут скрывать другой автомобиль или движение по соседней полосе.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заметить опасность на улице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внимание занято одним действием, тем меньше шансов заметить внезапный маневр транспорта или изменение сигнала.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 телефоном и спешкой: они сильнее всего сокращают время реакции и ухудшают контроль обстановки.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типичных отвлекающих факторов в уличной среде; дата не указана.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 дворе, на парковке и у подъезда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автомобили нередко едут задним ходом, а водитель видит не все зоны вокруг машины. Особенно опасно подходить близко сбоку, где легко оказаться вне поля зрения.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между машинами, выбегать из-за кустов или выскакивать из подъезда, не посмотрев по сторонам. Телефон и наушники в этот момент тоже мешают вовремя заметить транспорт.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арки или подъезда нужно остановиться и осмотреться. Сначала убедитесь, что рядом нет движущейся машины, а потом выходите спокойно и без резких шагов.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и безопасное действие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быстро распознать риск и выбрать правильный шаг.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чаще возникает там, где человек действует автоматически и не проверяет обстановку перед движением.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на улице; обобщение типичных ситуаций.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аксессуары, которые повышают заметность на улице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яркая одежда лучше заметна водителям в сумерках и при слабом освещении. Еще сильнее заметность повышают светоотражающие полосы на рюкзаке, куртке, обуви и шапке.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видеть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Капюшон, большие наушники и вещи, закрывающие боковой обзор, ухудшают контроль за улицей. Из-за них сложнее заметить транспорт сбоку, поэтому безопаснее держать обзор открытым.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2216" y="3218359"/>
            <a:ext cx="292392" cy="46782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рядом с общественным транспортом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подходить к слепым зонам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автобуса, троллейбуса и маршрутного такси есть участки, где водитель видит пешехода плохо или не видит совсем. Особенно опасно приближаться сбоку, спереди и сзади во время манёвра.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держаться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Стойте на безопасном расстоянии от края платформы или проезжей части, не толкайтесь и не выходите вперёд до полной остановки транспорта. Спокойное ожидание помогает избежать падения и резкого контакта с машиной.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Обходить только там, где всё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обходите транспорт спереди или сзади, если обзор дороги закрыт. Сначала убедитесь, что рядом нет встречных машин, и только потом продолжайте движение к переходу или тротуару.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Действия, если подросток потерялся на улице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потере ориентира и отсутствии взрослых рядом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риск на улице в разное время суток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риск влияют не только свет и поток транспорта, но и усталость, привычка торопиться и выбор маршрута. Особенно важно учитывать знакомые переходы с плохим освещением.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осторожность нужна вечером и ночью: в это время заметность пешехода ниже, а ошибка водителя или самого подростка обходится дороже.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описанным факторам риска; не статистические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привычки, которые выглядят обычными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красный свет из-за спешки кажется мелочью, но в этот момент пешеход становится самым уязвимым участником движения и теряет контроль над ситуацией на дороге.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сообщений на ходу отвлекает от сигналов, машин и поворотов транспорта. Человек замечает опасность позже и не успевает остановиться или изменить направление движения.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выход на проезжую часть за другом, мячом или из-за разговора часто происходит без оценки скорости машин. Такая привычка особенно опасна возле дворов, парковок и остановок.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самокате или велосипеде без внимания к дороге создаёт риск падения и столкновения. Даже короткая невнимательность может привести к травме или ДТП.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 иметь при себе по дороге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заранее подготовленных вещей помогает чувствовать себя увереннее и быстрее реагировать на изменение обстановки.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дороге снижает спешку и число случайных ошибок: чем меньше неожиданностей, тем легче сохранить внимание и выбрать безопасное действие.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на улице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катании на велосипеде и самокате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исправность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убедитесь, что тормоза работают, колёса на месте, а управление не мешает движению. Неисправное средство передвижения повышает риск падения даже на коротком пути.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Ехать там, где разрешено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безопасные и разрешённые места для движения. На тротуаре важно не мешать пешеходам, не делать резких манёвров и заранее предупреждать о своём приближении.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переходом спешиться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Пересекать проезжую часть верхом опасно: скорость и обзор снижаются, а реакция становится хуже. Спешитесь, пройдите дорогу рядом с велосипедом или самокатом и только потом продолжайте путь.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обстановкой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так, чтобы видеть транспорт, пешеходов и возможные помехи. Не отвлекайтесь на телефон и не надейтесь, что другие обязательно уступят дорогу.
</a:t>
            </a:r>
            <a:endParaRPr lang="en-US" sz="9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вероятность ошибок на улице выше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периоды часто совпадают с возвращением из школы, секций и кружков, когда подростки устают и стремятся быстрее добраться домой.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связан с вечером и временем после уроков: именно тогда спешка, усталость и плотный поток людей чаще всего снижают внимание.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по описанным факторам риска; не статистические данные.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опасном поведении взрослых или незнакомцев
</a:t>
            </a:r>
            <a:endParaRPr lang="en-US" sz="1976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личной безопасности при навязчивом или подозрительном поведении на улице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достаточно быстро проверить маршрут, заряд телефона, светоотражатели, одежду и информацию для близких — это занимает меньше минуты, но экономит внимание в дороге.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на улице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проверок помогают не забыть важное и снизить риск ошибок на улице.
</a:t>
            </a:r>
            <a:endParaRPr lang="en-US" sz="2067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— это ежедневная привычка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внимательно смотрит по сторонам, не спешит и держится заметным для водителей, риск резко снижается. Эти простые действия работают каждый день и в любой ситуации.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2026-05-21T02:11:50Z</dcterms:created>
  <dcterms:modified xsi:type="dcterms:W3CDTF">2026-05-21T02:11:50Z</dcterms:modified>
</cp:coreProperties>
</file>