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Беларуси читаются как летопись страны в ландшафте.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Беларуси: память ландшафта, языка и истории
</a:t>
            </a:r>
            <a:endParaRPr lang="en-US" sz="20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Топонимика изучает названия местности и помогает понять, как природа, заселение и история формировали карту Беларуси. Это особенно заметно там, где древние имена рек и поселений сохранились лучше любых документов.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Топонимика Беларуси: язык карты и памяти
</a:t>
            </a:r>
            <a:endParaRPr lang="en-US" sz="2651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географических названий Беларуси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Гидронимы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названия рек, озёр и других водных объектов: Неман, Припять, Двина, Сож, Березина. Водные названия часто самые древние и устойчивые, потому что сохраняются дольше других.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Оронимы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обозначает формы рельефа: возвышенности, гряды, холмы и иные заметные элементы поверхности. Такие названия помогают увидеть, как люди ориентировались в пространстве и выделяли характерные места.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Ойконимы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называются названия населённых пунктов: Минск, Полоцк, Гродно, Пинск, Барановичи. Они могут быть связаны с рекой, рельефом, именем владельца или особенностями хозяйственной жизни.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Микротопонимы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локальные названия полей, лесных участков, ручьёв, лугов, мостов и старых хуторов. Их часто знают только жители конкретной местности, поэтому они особенно ценны для краеведческого исследования.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 названий: вода, лес, болото, рельеф
</a:t>
            </a:r>
            <a:endParaRPr lang="en-US" sz="2372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белорусских названиях легко узнать слова и корни, связанные с водой: брод, озер-, мокр-. Они особенно характерны для территорий, где реки, озёра и низины определяли повседневную жизнь.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 корнями бор, дуб-, берез- напоминают о больших лесных массивах, которые долго оставались важнейшей частью природной среды. Для жителей лес был и ориентиром, и ресурсом.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и части Поозерья дали множество топонимов, связанных с влажными, труднопроходимыми участками. Такие названия передают не только вид местности, но и особенности хозяйственного освоения территории.
</a:t>
            </a:r>
            <a:endParaRPr lang="en-US" sz="925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 лугом, низиной, берегом или оврагом, показывают, как точно местные жители замечали даже небольшие различия в рельефе. Через топонимы природа становится частью исторической памяти.
</a:t>
            </a:r>
            <a:endParaRPr lang="en-US" sz="9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происхождения белорусских топонимов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происхождения названий показывает не один источник, а многослойную историю заселения и контактов народов.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славянские и балтские элементы; именно они формируют основу древней топонимии Беларуси.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топонимии Беларуси; схема носит иллюстративный характер.
</a:t>
            </a:r>
            <a:endParaRPr lang="en-US" sz="6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Балтский след в древней гидронимии Беларуси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Балтские следы особенно заметны в северных и западных районах Беларуси. Здесь древние названия лучше сохранились благодаря раннему заселению, устойчивой речной сети и длительной преемственности местной речи.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древний пласт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белорусских рек и озёр сохраняет названия, возникшие ещё до славянского заселения. Эти формы пережили смену языков, потому что водные объекты редко исчезают и редко получают новые имена.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гидронимы устойчивы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часто существуют веками, тогда как поселения могут исчезать, переноситься или переименовываться. Поэтому именно гидронимы становятся главным хранилищем архаичной лексики и исторических контактов.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белорусских названий и их происхождение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многие городские названия связаны с реками и древними языковыми формами.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древних городских названий объясняется через гидронимы; это указывает на первичную роль рек в заселении территории.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топонимики Беларуси; общеизвестные этимологические соответствия.
</a:t>
            </a:r>
            <a:endParaRPr lang="en-US" sz="6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рек как самый древний слой географической лексики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Гидронимы обычно возникают раньше названий деревень, городов и административных единиц. Они фиксируют очень раннее восприятие пространства, когда человек прежде всего замечал воду, берег и форму долины.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названия нередко сохраняют архаичные слова и звуковые особенности, утратившиеся в обычной речи. Поэтому они особенно важны для исторической лингвистики и изучения ранних этапов заселения.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гидронимах Беларуси заметны следы взаимодействия балтских, славянских и других народов. Такие названия помогают восстановить древнюю историю региона даже там, где письменных источников мало.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реки к селению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поселения получали имя по ближайшей реке: так жителям было проще ориентироваться, а название сразу связывало место с природой. Подобные модели особенно заметны там, где водная сеть определяла дороги, промыслы и повседневную жизнь.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дорога, рельеф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названия рождались из особенностей местности: лесной окраины, логов, переправ, возвышенностей или удобных путей сообщения. В таких случаях топоним становился кратким описанием пространства, понятным для местных жителей.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владельца и память поселения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название связано с личным именем или фамилией владельца, основателя либо заметного жителя. Со временем оно переставало восприниматься как личное и превращалось в устойчивый знак исторической памяти.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и хозяйство влияют на название поселения
</a:t>
            </a:r>
            <a:endParaRPr lang="en-US" sz="2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 закрепляется топоним
</a:t>
            </a:r>
            <a:endParaRPr lang="en-US" sz="282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устное название становится официальным и может изменяться со 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слои в топонимии: княжества, Речь Посполитая, Российская империя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княжеств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ранних письменных источниках названия фиксировались нерегулярно: рядом существовали народные формы и варианты, близкие к церковнославянской и местной традиции. Именно тогда закрепились многие древние гидронимы и названия поселений.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Речи Посполитой на записи топонимов заметно влияли польская и латинская орфография. Одни и те же названия могли передаваться по-разному, но часто сохраняли узнаваемую местную основу.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имперский период усилились унификация карт, официальная перепись и русифицированные формы записи. Часть названий была приспособлена к делопроизводству, а часть продолжала жить в местной речи почти без изменений.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топонимии Беларуси
</a:t>
            </a:r>
            <a:endParaRPr lang="en-US" sz="259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заметны прежде всего в характере древней основы названий и в доле поздних переименований.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сильнее древний балтский слой, в Полесье — природные влажные названия, а восток чаще демонстрирует более поздние топонимические пласты.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общих региональных особенностей белорусской топонимии, без привязки к единой статистической базе.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этимология и научная реконструкция происхождения названий
</a:t>
            </a:r>
            <a:endParaRPr lang="en-US" sz="217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версии
</a:t>
            </a:r>
            <a:pPr algn="l" indent="0" marL="0">
              <a:lnSpc>
                <a:spcPct val="115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объяснения часто связывают название с героем, событием или красивой историей. Такие версии легко запоминаются, но не всегда совпадают с тем, что подтверждают письменные источники и языковой анализ.
</a:t>
            </a:r>
            <a:endParaRPr lang="en-US" sz="1042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сравнивает корни, суффиксы и фонетические переходы с близкими названиями. Это позволяет отделить случайное внешнее сходство от реального родства и восстановить более вероятное происхождение.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этимология ищет ранние написания названия в летописях, актах и картах. Именно древнейшая зафиксированная форма помогает понять, как слово звучало раньше и какие изменения оно пережило.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 сохраняет образ места, а наука — проверяемую версию его истории. Вместе они показывают, что топоним живёт одновременно в культуре, языке и коллективном воображении.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Переименования и двойные названия в XX веке
</a:t>
            </a:r>
            <a:endParaRPr lang="en-US" sz="2481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официальные формы названий под влиянием политики, стандартизации и языковой нормы.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Переименования отражали не только идеологию, но и стремление привести названия к единой письменной форме. При этом местная традиция нередко сохранялась в устной речи.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процессов переименования и стандартизации топонимов Беларуси в XX веке; конкретные примеры приведены как иллюстрация механизмов.
</a:t>
            </a:r>
            <a:endParaRPr lang="en-US" sz="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и сохранение топонимического наследия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буква ў, мягкость согласных и традиционные окончания. Эти элементы делают написание топонимов не формальным, а смысловым: в нём слышна языковая история страны.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произношению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орфография помогает передавать названия так, как их произносят местные жители. Благодаря этому сохраняется живая связь между картой, устной традицией и исторической памятью региона.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запись названий закрепляет общепринятый вариант, но одновременно опирается на местную традицию. Поэтому топонимия становится частью литературной нормы и культурного наследия, а не просто перечнем объектов.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национальных форм названий помогает бережно относиться к языку и к собственной истории. Через топонимы школьник видит, что язык хранит память о поколениях и о родной земле.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начинает говорить
</a:t>
            </a:r>
            <a:pPr algn="ctr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карте района первые названия кажутся привычными, но рядом с ними часто скрываются старые формы и забытые объекты. Если сопоставить карту с архивным планом, становится видно, как менялся ландшафт и как долго живут слова.
</a:t>
            </a:r>
            <a:endParaRPr lang="en-US" sz="76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со старожилами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свидетельства помогают услышать местное произношение и узнать, какие названия использовались раньше. Иногда один небольшой опрос раскрывает больше, чем готовая справка, потому что в памяти жителей сохраняются исчезнувшие хутора, ручьи и поля.
</a:t>
            </a:r>
            <a:endParaRPr lang="en-US" sz="75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как маршрут
</a:t>
            </a:r>
            <a:pPr algn="ctr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Краеведческая работа строится как небольшой маршрут: сначала собирают топонимы, затем уточняют их на местности, записывают варианты и сверяют их со словарями. Так школьник видит, что название — это не абстрактное слово, а след реальной истории.
</a:t>
            </a:r>
            <a:endParaRPr lang="en-US" sz="76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в школьном и краеведческом исследовании
</a:t>
            </a:r>
            <a:endParaRPr lang="en-US" sz="2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происхождения названия
</a:t>
            </a:r>
            <a:endParaRPr lang="en-US" sz="273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от живой речи и ранних источников к научной версии происхождения.
</a:t>
            </a:r>
            <a:endParaRPr lang="en-US" sz="10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как источник исторической памяти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названиях сохраняются отголоски древних племён и ранних языковых контактов. Даже когда сами народы исчезают из письменной истории, их след остаётся в карте и в повседневной речи.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 может подсказать, где проходила дорога, переправа или торговый путь, а также чем жили люди в округе. Название нередко хранит память о промыслах, земледелии, рыболовстве и ремесле.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документ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 переживает здания, границы и даже изменения самого ландшафта. Поэтому каждое название можно рассматривать как короткий, но надёжный исторический документ, записанный не на бумаге, а в языке.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поселения исчезли, а их имя продолжает существовать в названии поля, урочища или улицы. Так язык сохраняет то, что уже невозможно увидеть глазами, но можно восстановить по источникам.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сообщает название о месте
</a:t>
            </a:r>
            <a:endParaRPr lang="en-US" sz="276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древнее и устойчивее название, тем чаще в нём сохраняется природное наблюдение, связанное с местностью и условиями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смысловую нагрузку несут природные названия: они возникли раньше, дольше сохранялись в речи и лучше отражают исходный облик места.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смысловых групп по типичным моделям белорусской топонимии; не является результатом единого статистического подсчёта.
</a:t>
            </a:r>
            <a:endParaRPr lang="en-US" sz="5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географические названия Беларуси, мы читаем не только карту, но и историю заселения, языковых контактов и природных особенностей страны. Топонимы помогают увидеть прошлое в современном пространстве.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Беларуси — это память, которую видно на карте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2026-06-03T00:35:03Z</dcterms:created>
  <dcterms:modified xsi:type="dcterms:W3CDTF">2026-06-03T00:35:03Z</dcterms:modified>
</cp:coreProperties>
</file>