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позвоночные в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птицами: их строением, жизнью и удивительными умениями.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живут почти всюду: в лесах, степях, горах, у воды и рядом с людьми. Их больше 11 тысяч видов, и каждый по-своему приспособлен к жизни — от синицы до пингвина. Это очень разноцветный мир!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 Земле: большие и маленькие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птиц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Покрыты перьями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птицы почти полностью покрыто перьями. Они защищают кожу, помогают сохранять тепло и делают птицу узнаваемой с первого взгляда.
</a:t>
            </a:r>
            <a:endParaRPr lang="en-US" sz="1575" dirty="0"/>
          </a:p>
        </p:txBody>
      </p:sp>
      <p:sp>
        <p:nvSpPr>
          <p:cNvPr id="12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— крылья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передние конечности превратились в крылья. С их помощью многие птицы могут летать, а некоторые используют их ещё и для плавания.
</a:t>
            </a:r>
            <a:endParaRPr lang="en-US" sz="1483" dirty="0"/>
          </a:p>
        </p:txBody>
      </p:sp>
      <p:sp>
        <p:nvSpPr>
          <p:cNvPr id="13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клюв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нет зубов, зато есть клюв. Он помогает хватать, клевать, разрывать и добывать пищу, а у разных птиц выглядит по-разному.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1101325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у птиц лёгкие и прочные. Такой скелет не мешает движению и помогает телу оставаться достаточно лёгким для полёта.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893193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Откладывают яйца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птицы выводят потомство из яиц с твёрдой скорлупой. Так будущий птенец надёжно защищён, пока развивается внутри.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— главная особенность птиц
</a:t>
            </a:r>
            <a:endParaRPr lang="en-US" sz="2168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Маховые перья на крыльях помогают птице взмахивать сильнее и точнее. Без них полёт был бы намного труднее, почти как бег в тяжёлых ботинках.
</a:t>
            </a:r>
            <a:endParaRPr lang="en-US" sz="1354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полёте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Пуховые перья удерживают тёплый воздух у тела и помогают не замёрзнуть. Перья также защищают птицу от дождя, ветра и сырости.
</a:t>
            </a:r>
            <a:endParaRPr lang="en-US" sz="1354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защита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Рулевые перья в хвосте помогают поворачивать, тормозить и держать равновесие. Это особенно важно, когда птица садится на ветку или летит между деревьями.
</a:t>
            </a:r>
            <a:endParaRPr lang="en-US" sz="1180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движением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павлина перья яркие и нарядные, словно праздничный костюм. У пингвина они плотные и гладкие, чтобы вода не проникала к телу.
</a:t>
            </a:r>
            <a:endParaRPr lang="en-US" sz="1354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виду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птицы приспособлено к полёту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птицы по форме похоже на обтекаемый предмет, поэтому воздух легче проходит вокруг него. Это уменьшает сопротивление и помогает двигаться быстрее.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кости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птиц кости очень лёгкие, но достаточно прочные. Благодаря этому птица не становится слишком тяжёлой и может дольше держаться в воздухе.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грудной кости есть киль — особый выступ, к которому крепятся сильные мышцы крыльев. Именно они делают взмахи мощными и точными.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птица получает много энергии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птиц работают вместе с воздушными мешками. Такой «помощник» помогает получать больше кислорода во время движения, когда птица не может отдыхать.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дыхание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у птиц бьётся очень часто, потому что мышцам нужно много энергии. Чем активнее птица, тем сильнее ей нужен такой быстрый «мотор».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сердце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остаться без сил, птицы едят часто и много. Им подходят разные корма: семена, насекомые, рыба и даже мелкие животные.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Частый приём пищи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птица летит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полёта птицы и роль хвоста в управлении.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Быстрые, дальние и очень ловкие полёты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 сапсан известен стремительным пикированием на добычу. Он летит очень быстро и точно, словно в небе включается режим молнии.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 сапсан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Стриж почти всю жизнь проводит в воздухе. Он ест на лету, спит в полёте и редко опускается на землю, настоящий воздушный акробат.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Стриж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и гуси летят стаями, чтобы легче преодолевать большие расстояния. Так птицам проще держать путь и экономить силы во время перелёта.
</a:t>
            </a:r>
            <a:endParaRPr lang="en-US" sz="1517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и гуси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74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22603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22603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птицы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сады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птицы находят укрытие, корм и места для гнёзд. В садах и парках им тоже удобно жить, если рядом есть деревья и кусты.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моря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живут птицы, которым нужны рыба, водоросли или мелкие водные животные. Для них важны берега, камни и спокойные места для отдыха.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скалы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птицам помогают жить крутые скалы и труднодоступные места. Там гнёзда меньше трогают хищники, а обзор вокруг получается отличный.
</a:t>
            </a:r>
            <a:endParaRPr lang="en-US" sz="152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поселились возле домов, во дворах и на площадях. Им подходят дупла, крыши, кусты и кормушки, особенно когда вокруг достаточно пищи.
</a:t>
            </a:r>
            <a:endParaRPr lang="en-US" sz="14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птицы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клюют семена, ягоды и плоды. Такая еда помогает им быстро получить энергию и подходит тем, кто не охотится на животных.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мелкая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ловят рыбу, лягушек и других небольших животных. Они умеют добывать пищу в воде, на берегу или прямо в воздухе.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помогает есть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птицы клюв подходит к её пище. У дятла он крепкий, у утки широкий, а у орла острый и загнутый.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черви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птицы часто ищут насекомых, личинок и червей. Это особенно полезная еда весной и летом, когда растущим птенцам нужно много корма.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из веточек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выбирает удобное место и начинает строить гнездо. Она приносит веточки, травинки, мох, перья и даже мягкую шерсть. Такое жилище получается тёплым и незаметным, чтобы яйца и птенцы были в безопасности от ветра и любопытных глаз.
</a:t>
            </a:r>
            <a:endParaRPr lang="en-US" sz="116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яйца
</a:t>
            </a:r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гнездо готово, птица откладывает яйца с твёрдой скорлупой. Родители согревают их своим телом, будто маленькой живой печкой. Так внутри развивается птенец, а будущему малышу хватает тепла и заботы до вылупления.
</a:t>
            </a:r>
            <a:endParaRPr lang="en-US" sz="119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растут по-разному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птиц птенцы появляются совсем беспомощными: им нужны корм и защита взрослых. У кур и уток малыши быстрее встают на ноги и скоро начинают искать пищу сами, как настоящие маленькие исследователи.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Гнёзда, яйца и птенцы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родители заботятся о птенцах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птицы устраивают гнездо и внимательно насиживают яйца. Они не отходят далеко, чтобы сохранить тепло и защитить будущих птенцов от холода и опасности.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и яйца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птенцы вылупляются, взрослые приносят им пищу. Часто они ищут насекомых, семена или рыбу и кормят малышей по очереди, чтобы те быстрее росли.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корм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птиц оба родителя работают вместе очень долго. Они охраняют птенцов, учат их и помогают окрепнуть, пока малыши не смогут жить самостоятельно.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забота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и зимующие птицы
</a:t>
            </a:r>
            <a:endParaRPr lang="en-US" sz="2417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 осенью отправляются туда, где теплее и легче найти корм. Весной они возвращаются на родные места, чтобы снова строить гнёзда и выводить птенцов.
</a:t>
            </a:r>
            <a:endParaRPr lang="en-US" sz="1293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Дальняя дорога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Ласточки, журавли и гуси относятся к перелётным птицам. Их можно увидеть в больших стаях, которые дружно держат путь к тёплым краям, будто по невидимой карте.
</a:t>
            </a:r>
            <a:endParaRPr lang="en-US" sz="1244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улетает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Воробьи, синицы и вороны часто зимуют рядом с человеком. Они находят корм в городах и посёлках, где есть укрытия, кормушки и меньше сильного ветра.
</a:t>
            </a:r>
            <a:endParaRPr lang="en-US" sz="1354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остаётся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Перелёты помогают птицам пережить холод и голод. В тёплое время года они возвращаются, потому что здесь больше пищи и безопаснее растить потомство.
</a:t>
            </a:r>
            <a:endParaRPr lang="en-US" sz="1274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во дворе уже слышен весёлый щебет. Воробьи собирают крошки возле скамеек, а голуби важно гуляют по дорожке, словно настоящие хозяева двора. Люди замечают этих соседей каждый день, даже не выходя далеко из дома.
</a:t>
            </a:r>
            <a:endParaRPr lang="en-US" sz="1288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 кормушка
</a:t>
            </a:r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городском парке синица быстро садится на кормушку и заглядывает внутрь, словно проверяет меню. Зимой такие места особенно важны: снег прячет семена и насекомых, а птицам нужно найти еду, чтобы не замёрзнуть.
</a:t>
            </a:r>
            <a:endParaRPr lang="en-US" sz="135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Ворона-наблюдатель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высокой ветке сидит ворона и внимательно смотрит вокруг. Она быстро замечает, где можно найти лакомство или безопасное место для отдыха. Такие птицы отлично приспосабливаются к жизни рядом с человеком и не теряются в шумном городе.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рядом с человеком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87228" y="1453774"/>
            <a:ext cx="258038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птицы важны для природы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поедают насекомых, которые вредят растениям. Благодаря этому сады, огороды и леса меньше страдают, а молодые листья и плоды растут спокойнее.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Уничтожают вредителей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разносят семена с ягодами и плодами на разные расстояния. Там, где они их роняют или оставляют, могут вырасти новые растения.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Распространяют семена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помогают не размножаться слишком сильно мелким животным. Так в природе сохраняется порядок, и одним видам не становится слишком тесно.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равновесие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птиц много, природа выглядит живее и здоровее. Они участвуют в большом природном круговороте и делают мир вокруг нас более устойчивым.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лесам и садам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птицы и их умения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не летает, зато очень быстро бегает. Его длинные ноги помогают спасаться от опасности на земле, а тело хорошо приспособлено к жизни в открытых местах.
</a:t>
            </a:r>
            <a:endParaRPr lang="en-US" sz="1448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Страус-бегун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умеет зависать в воздухе и даже летать назад. Это маленькая птица работает крыльями так быстро, что кажется настоящим воздушным фокусником.
</a:t>
            </a:r>
            <a:endParaRPr lang="en-US" sz="1483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Колибри-акробат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отлично плавает и ныряет, словно в воде ему гораздо уютнее, чем в воздухе. Его крылья стали похожи на плавники и помогают быстро двигаться под водой.
</a:t>
            </a:r>
            <a:endParaRPr lang="en-US" sz="1459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Пингвин-пловец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 приходит в парк, лес или к реке и тихо наблюдает за птицами. Он записывает, как они двигаются, что едят и где строят гнёзда. Для такой работы нужны терпение, внимательность и хороший бинокль.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голоса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 можно узнавать не только по внешнему виду, но и по голосу. Учёные слушают пение, щебет и тревожные крики, чтобы понять, кто именно живёт в этом месте и как ведёт себя в разные времена года.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на лапках
</a:t>
            </a:r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лапку птице надевают лёгкое кольцо с номером. Потом учёные читают его и узнают, где птица была раньше, куда улетела и сколько прожила. Такие сведения помогают лучше понимать жизнь пернатых путешественников.
</a:t>
            </a:r>
            <a:endParaRPr lang="en-US" sz="125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изучают птиц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птицу по 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начинается с внешнего вида, а затем помогает поведение, голос и место жизни.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дружбы с птицами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гнёзда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разорять гнёзда и брать яйца или птенцов в руки. Птицам нужно спокойное и безопасное место, чтобы они могли растить потомство без страха.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полезно развешивать кормушки и насыпать семечки или специальный корм. Подходит и несолёное сало, а вот хлеб и солёная еда птицам вредят.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шуметь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птиц лучше вести себя тихо. Резкие крики и громкие движения могут напугать взрослых птиц, и они покинут гнездо раньше времени.
</a:t>
            </a:r>
            <a:endParaRPr lang="en-US" sz="1391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бережно
</a:t>
            </a:r>
            <a:pPr algn="l" indent="0" marL="0">
              <a:lnSpc>
                <a:spcPct val="100000"/>
              </a:lnSpc>
              <a:buNone/>
            </a:pPr>
            <a:r>
              <a:rPr lang="en-US" sz="2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любоваться птицами издалека и не ловить диких пернатых. Тогда они спокойно живут рядом с человеком, а мы можем узнавать о них больше.
</a:t>
            </a:r>
            <a:endParaRPr lang="en-US" sz="13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наши крылатые соседи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живут рядом с нами и удивляют умением летать, бегать, плавать и заботиться о птенцах. Если относиться к ним бережно, природа останется живой, красивой и дружелюбной.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2026-05-26T01:12:23Z</dcterms:created>
  <dcterms:modified xsi:type="dcterms:W3CDTF">2026-05-26T01:12:23Z</dcterms:modified>
</cp:coreProperties>
</file>