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XX века: новые темы, новые герои, новый язык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 войн и перемен научил литературу говорить по-новому.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XX век изменил жизнь и литературу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ускорила жизнь, войны и революции разрушили привычный порядок, а писатели всё чаще обращались к памяти, внутреннему миру и человеческому достоинству.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литературы XX века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века развивались символизм, акмеизм и футуризм: они по-разному искали новые способы говорить о мире, чувствах и времени.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особенно заметными стали реализм, военная проза и произведения о нравственном выборе, где важны правдивость, судьба человека и сила характера.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середины века чаще показывает труд, семью, повседневную жизнь и испытания обычного человека в сложных исторических обстоятельствах.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2225050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стиха и символы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Серебряного века создавали особенно звучные и образные стихи. В их произведениях много символов, намёков, тревожных предчувствий и размышлений о смысле жизни.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Серебряный век: поэзия начала столетия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775200" y="3255775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чувство и эпоха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этого времени важны имена Блока, Ахматовой, Гумилёва, Цветаевой и Мандельштама. Их лирика соединяет личные переживания с ощущением перемен в судьбе страны.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435" y="1935525"/>
            <a:ext cx="234675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962" y="1965618"/>
            <a:ext cx="273600" cy="218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430" y="3429876"/>
            <a:ext cx="234675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6643" y="3429876"/>
            <a:ext cx="268200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Футуризм и смелый эксперимент со словом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нового искусства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Футуристы хотели создать литературу будущего. Они отказывались от привычных правил и стремились удивить читателя неожиданной формой и смелой интонацией.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техника, скорость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их стихах часто появляются улицы, машины, толпа, шум и движение. Так литература начала XX века откликалась на быстрый ритм новой эпохи.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Маяковский использовал необычную разбивку строк, резкие ритмы и яркие неологизмы. Слово становилось не только смыслом, но и сильным звуковым образом.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Ломка привычных форм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Футуризм показал, что поэзия может быть дерзкой и экспериментальной. Для читателя это был способ увидеть, как меняется не только жизнь, но и сама речь.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внимание писатели уделяли войне и историческим переломам.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литературы XX века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памяти, детства и выбора помогают показать, как эпоха влияет на человека.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анализ программных произведений русской литературы XX века для школы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революции и 1920-х годов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 год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резко изменила жизнь страны. Писатели увидели, как старый мир исчезает, а вместе с ним меняются привычные ценности и представления о будущем.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1918–1920-е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появляются отклики на ломку уклада, споры о правде и надежде, тревога перед неизвестностью. Поэты и прозаики ищут слова для новой реальности.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Блок и Сергей Есенин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произведения передают чувство перелома эпохи. В них слышны и боль утраты, и попытка понять, что ждёт человека и страну дальше.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Маяковский и Исаак Бабель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авторы по-разному показали новую жизнь: через резкий ритм, сатиру, живую речь и внимание к непростой судьбе человека в изменившемся обществе.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произведения связаны с историческими событиями и главными темами века.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авторы и произведения XX века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разных лет объединяет интерес к человеку, который проходит через исторические испытания.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XX века: школьный обзор произведений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литература: правда, память, человек на войне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Фронтовая дорога без прикрас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тексты часто строятся на личном опыте автора и точных наблюдениях. В них важны не только боевые действия, но и усталость, страх, короткие минуты отдыха и чувство ответственности за товарищей. Читатель видит войну глазами обычного человека.
</a:t>
            </a:r>
            <a:endParaRPr lang="en-US" sz="88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 блокаде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о блокаде особенно сильны тема голода, холода и стойкости. Здесь звучит голос тех, кто переживал каждый день как испытание. Такие тексты сохраняют память о мужестве мирных жителей и помогают понять цену выживания.
</a:t>
            </a:r>
            <a:endParaRPr lang="en-US" sz="884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и её цена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авторы показывают, что победа не отменяет потерь. Герои возвращаются с войны изменёнными, но не сломленными. Простые слова и точные детали делают эти истории особенно убедительными и близкими читателю.
</a:t>
            </a:r>
            <a:endParaRPr lang="en-US" sz="902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создавалось произведение о войне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личная память и факты превращаются в художественный текст.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детства и взросления в литературе века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литературе XX века часто показано не как безмятежная пора, а как время первых испытаний, когда ребёнок рано учится понимать взрослых и себя.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семья, дружба и повседневные обязанности становятся важными деталями, через которые писатели показывают, как формируется характер и появляется чувство ответственности.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Повести и рассказы о подростках помогают увидеть, что личность складывается в обычных, но непростых обстоятельствах, а трудности нередко становятся проверкой нравственной силы.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Война, бедность и утрата привычного дома ускоряют взросление героев: им приходится помогать близким, принимать серьёзные решения и сохранять внутреннюю честность.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крупные формы чаще всего использовались для изображения эпохи, а малые — для точного и выразительного показа одного события или переживания.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литературы XX века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и повесть доминируют, потому что лучше всего передают судьбу героя и широту времени; другие жанры помогают сосредоточиться на конфликте и личном опыте.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школьному курсу литературы XX века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Драматургия и театр XX века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XX века часто строятся на столкновении взглядов, когда герои по-разному понимают долг, свободу и цену личного выбора; именно так раскрывается характер.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драматургия этого времени показывает семейные конфликты, духовный кризис и трудные разговоры о правде, поэтому театр становится местом серьёзного общественного разговора.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сцена расширила границы жанра: появились условность, гротеск, парадокс и абсурд, а вместе с ними — новые способы говорить о человеке и его одиночестве.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литература XX века и её влияние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Хемингуэя, Ремарка, Кафки и Маркеса показали, что литература XX века умеет говорить о войне, страхе, памяти и надежде без лишних слов, но очень точно.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авторы повлияли на читателей во всём мире: они расширили представление о герое, научили видеть в обычной жизни глубокий смысл и сделали важными внутреннюю стойкость и человеческое достоинство.
</a:t>
            </a:r>
            <a:endParaRPr lang="en-US" sz="934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56" y="1846057"/>
            <a:ext cx="7323887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ключевые темы XX века раскрывались в конкретных произведениях и у разных авторов.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века и произведения-примеры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тема получает у разных писателей разное звучание: от фронтовой стойкости до философских вопросов о свободе, памяти и ответственности.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по литературе XX века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1358" y="1978300"/>
            <a:ext cx="398700" cy="35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7013" y="1986438"/>
            <a:ext cx="3912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2173" y="2022558"/>
            <a:ext cx="398700" cy="318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1073" y="2022558"/>
            <a:ext cx="398700" cy="3189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литературы XX века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Ясность и 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писатели выбирали короткие, точные фразы, чтобы передать реальную жизнь без лишней торжественности и сделать рассказ ближе к живой речи.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Образность и символы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Другие, напротив, строили текст на метафорах и символах, чтобы показать не только событие, но и скрытый смысл происходящего вокруг героя.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Важными стали диалог, внутренний монолог и бытовые детали: они помогали показать характер персонажа и создать ощущение подлинности происходящего.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литературный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стремились соединить художественную выразительность с разговорной интонацией, поэтому литература века звучит разнообразно, естественно и очень по-человечески.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конфликты часто переплетаются: война проверяет совесть, власть влияет на выбор, а время меняет судьбу героя и язык произведения.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конфликты литературы XX века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остаются испытания, связанные с войной и нравственным выбором; именно через них литература XX века раскрывает характер человека.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школьному курсу литературы XX века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Войны, революции, технический рывок и перемены в обществе заставили писателей искать новые способы говорить о человеке, его страхе, надежде и ответственности.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«Литература XX века»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исторических перемены особенно сильно изменили литературу века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литературе XX века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XX века объединяет разные направления, но почти во всех произведениях в центре остаётся человек, которого проверяют история, война, власть и время.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этого века особенно важны Серебряный век, авангард, революционная и военная проза, а также тексты о послевоенной жизни, памяти и взрослении.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темы века — свобода, выбор, любовь, ответственность и поиск правды; именно они помогают связать судьбу героя с судьбой страны и эпохи.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XX века: память, выбор, человек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XX века сохранила опыт больших потрясений и помогла понять, как история влияет на человека. Она учит помнить прошлое, ценить жизнь и отвечать за свой выбор.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2026-05-22T18:10:40Z</dcterms:created>
  <dcterms:modified xsi:type="dcterms:W3CDTF">2026-05-22T18:10:40Z</dcterms:modified>
</cp:coreProperties>
</file>