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Динамическая среда клетки, объединяющая энергию и структурную поддержку.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энергетический и опорно-сократительный аппараты клетки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«цитоплазма» обозначает содержимое клетки без ядра. Это универсальная среда, где органоиды и цитозоль взаимодействуют, обеспечивая жизнедеятельность. Изучение цитоплазмы стало ключом к пониманию метаболизма, транспорта и деления клеток.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цитоплазмы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цитоплазмы: цитозоль и органоиды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матрикс жизни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это полужидкая фаза цитоплазмы, где растворены ионы и молекулы. Он обеспечивает среду для биохимических реакций и транспорт веществ внутри клетки.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органоиды: специализированные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с мембранами, такие как митохондрии и аппарат Гольджи, выполняют специализированные функции, от энергетического обмена до транспорта и модификации молекул.
</a:t>
            </a:r>
            <a:endParaRPr lang="en-US" sz="107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Немембранные компоненты: каркас и синтезаторы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немембранным относятся рибосомы, центриоли и элементы цитоскелета, обеспечивающие синтез белка, структурную поддержку и деление клетки.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3" y="1583525"/>
            <a:ext cx="335901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органоиды по типу мембран и основным функциям в цитоплазме.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мембранных и немембранных органоидов обеспечивает комплексное выполнение клеточных функций.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12-е издание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Органоиды: классификация и функции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строение и ключевая роль в энергетике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Двухмембранная структура и внутренняя организация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внешнюю и внутреннюю мембрану, внутренняя образует кристы для увеличения поверхности. В матриксе сосредоточены ферменты цикла Кребса и собственная ДНК органоида.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 обеспечении энергии и адаптации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митохондрий — производство АТФ путем окислительного фосфорилирования. Их количество варьируется в зависимости от энергетических потребностей тканей, например, в мышцах и печени.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до 90% клеточного АТФ, обеспечивая основную энергию для жизненных процессов.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протекает в цитозоле, тогда как цикл Кребса и дыхательная цепь происходят внутримитохондриально.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митохондрий связаны с тяжелыми заболеваниями, их материнская наследственность позволяет изучать эволюцию.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цитоплазмы и роль митохондрий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ЭПС: два типа, разные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и синтез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Снабжённая рибосомами шероховатая ЭПС ответственна за производство мембранных и секретируемых белков, играя ключевую роль в клеточном обмене.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в липидном обмене и детоксикации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производит липиды и стероиды, хранит ионы кальция, участвует в обезвреживании токсинов, особенно в клетках печени.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Модифицирует и сортирует белки и липиды, поступающие из ЭПС, подготавливая их для последующего назначения.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Упаковывает молекулы в везикулы для транспорта к лизосомам, плазматической мембране или на экспорт за пределы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первичные лизосомы, обеспечивая внутриклеточное переваривание и обновление компонентов клетки.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важен для секреции веществ и поддержания состава клеточной мембраны.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узел переработки и транспорта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транспортных путей между органоидами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современных исследований клеточного транспорта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макромолекулы, участвуя в переработке старых и повреждённых компонентов клетки.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Лизосомы: расщепление и обновление веществ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аутофагии обеспечивает очистку клеточного содержания, поддерживая гомеостаз и здоровье клетки.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нарушения лизосом ведут к накоплению дефектных веществ и развитию наследственных заболеваний.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 — мелкие органоиды размером от 0,1 до 1 мкм, содержащие ферменты, участвующие в окислительных процессах, например, каталазу и различные оксидазы.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пероксисом — расщепление длинноцепочечных жирных кислот с образованием перекиси водорода, которая сразу разлагается каталазой, предотвращая токсичность.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важны для детоксикации алкоголя и лекарств в печени; их нарушения вызывают заболевания обмена веществ, включая тяжёлый синдром Целлвегера.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Пероксисомы: окислительно-восстановительные реакции и детоксикация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архитектура и функции клетки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филаменты: мобильные силовые структуры
</a:t>
            </a:r>
            <a:pPr algn="l" indent="0" marL="0">
              <a:lnSpc>
                <a:spcPct val="130039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 обеспечивают гибкость и форму клетки, участвуют в её движении и процессах деления. Они образуют микроворсинки и соединяются с другими белками для сокращения мышц.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Микротрубочки: транспортные трассы и клеточное деление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формируют внутренние «пути» для перемещения органоидов и транспортных пузырьков, а также создают митотическое веретено, необходимое для равномерного распределения хромосом при делении.
</a:t>
            </a:r>
            <a:endParaRPr lang="en-US" sz="9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филаменты: опорные элементы
</a:t>
            </a:r>
            <a:pPr algn="l" indent="0" marL="0">
              <a:lnSpc>
                <a:spcPct val="130039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устойчивые белковые волокна придают клетке механическую прочность, защищая её от деформаций. Они связывают ядро и другие структуры, обеспечивая стабильность ткани и сопротивляемость стрессам.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мышечных клетках актин взаимодействует с миозином, формируя миофибриллы, что способствует сокращению и генерации силы.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клеточного деления актин обеспечивает цитокинез — разделение цитоплазмы на две дочерние клетки после митоза.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 управляют амёбоидным движением, позволяя клеткам изменять форму и перемещаться по окружающей среде для выполнения своих функций.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формировании микроворсинок на поверхности клеток, увеличивая площадь и способствуя активным процессам всасывания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Актиновые филаменты и механизмы клеточного движения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строятся из белков α- и β-тубулина, образуя динамичные структуры, регулирующие форму клетки и внутриклеточный транспорт.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транспортными путями для перемещения митохондрий, аппарата Гольджи и везикул при помощи моторных белков, таких как кинезин и динеин.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митотического веретена микротрубочками обеспечивает правильное распределение хромосом в дочерние клетки во время деления.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с ресничками и жгутиками микротрубочки организуют их структуру, что важно для движения и очистки слизистых путей.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Микротрубочки: транспорт и деление клетки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поломки промежуточных филаментов связаны с кожными заболеваниями, дистрофией мышц и нарушениями в нервной системе.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филаменты связывают ядро клетки с плазмалеммой и межклеточными контактами, поддерживая целостность клеточных структур.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состоят из различных белков, таких как кератины, десмин, виментин и нейрофиламенты, формируя разнообразные структуры по типу ткани.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механическую прочность клетки, предотвращая повреждения при физическом воздействии и растяжении.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филаменты: стабильность и защита клетки
</a:t>
            </a:r>
            <a:endParaRPr lang="en-US" sz="2398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2010: Внедрение GFP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зелёного флуоресцентного белка позволило впервые визуализировать динамику цитоскелета в живых клетках и изучать изменения в реальном времени.
</a:t>
            </a:r>
            <a:endParaRPr lang="en-US" sz="1048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Механизмы миграции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раскрыли, как цитоскелет перестраивается при клеточной миграции, что важно для понимания процессов заживления ран и развития опухолей.
</a:t>
            </a:r>
            <a:endParaRPr lang="en-US" sz="1129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2019: Роль в митозе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Углубленное изучение динамики микротрубочек и актиновых структур в митозе дало новые данные о регуляции клеточного деления и патологиях.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2023: Биомедицинские применения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стали ключевыми для развития тканевой инженерии и регенеративной медицины, улучшая способы восстановления повреждённых тканей.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в динамике цитоскелета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занимает до 85% объёма цитоплазмы, представляя собой водной раствор с растворёнными белками, ионами и органическими веществами.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протекают многочисленные биохимические реакции, включая гликолиз, синтез аминокислот и поддержание осмотического баланса.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обеспечивает активный внутриклеточный транспорт веществ и поддерживает оптимальные условия для жизнедеятельности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Цитозоль: биохимическое пространство клетки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включения представлены гранулами гликогена и липидными каплями, которые служат источниками энергии при дефиците питательных веществ.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цитоплазмы: запасные и пигментные компоненты
</a:t>
            </a:r>
            <a:endParaRPr lang="en-US" sz="2245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Пигментные включения, такие как меланин и липофусцин, участвуют в защите клетки и часто выступают как индикаторы клеточного старения.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Отражая физиологическое состояние клетки, включения могут сигнализировать о метаболических нарушениях, например, об ожирении или возрастных изменениях.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junctions у животных обеспечивают прямой транспорт ионов и низкомолекулярных веществ, поддерживая электрическую и химическую связь между соседними клетками.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Плазмодесмы у растений формируют симпластное единство, позволяя обмениваться питательными веществами и сигналами через клеточные стенки.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связи: пути обмена через цитоплазму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объединяет энергетические и структурные компоненты, поддерживая жизнеспособность и функцию клетки. Её изучение раскрывает основы биологии и помогает в медицинских инновациях.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цитоплазмы в клеточной биологии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2026-05-10T05:06:10Z</dcterms:created>
  <dcterms:modified xsi:type="dcterms:W3CDTF">2026-05-10T05:06:10Z</dcterms:modified>
</cp:coreProperties>
</file>