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транспорта: роль транспортной системы в географии хозяйства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пространство хозяйства в единую сеть.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организация пространства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возник из потребности преодолевать расстояния и со временем стал основой торговли, промышленности и расселения. Его выбор всегда зависит от условий местности, срочности, стоимости и развитости инфраструктуры, поэтому он формирует экономические районы и связи между ними.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47215"/>
            <a:ext cx="238229" cy="211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47238"/>
            <a:ext cx="238229" cy="2117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47238"/>
            <a:ext cx="238229" cy="2117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транспорта по среде движения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наземным видам относятся автомобильный и железнодорожный транспорт. Они обслуживают основные потоки людей и грузов на суше, но по-разному зависят от качества дорог, рельефа и плотности сети.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речной транспорт работают на водных путях и особенно эффективны для массовых перевозок. Их возможности определяются портами, глубиной фарватера, навигационным периодом и сезонными условиями.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обеспечивает самые быстрые перевозки на большие расстояния. Она незаменима там, где важны время, срочность и преодоление труднодоступных территорий, но требует сложной и дорогой инфраструктуры.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предназначены для нефти, газа, нефтепродуктов и части химических веществ. Этот вид транспорта работает непрерывно, но подходит только для ограниченного круга грузов и требует постоянного контроля.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включает метро, трамвай, автобус и троллейбус. Он поддерживает ежедневную мобильность населения и связывает жилые районы с центрами работы, учёбы и услуг.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транспорта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транспорта соотносятся по ключевым характеристикам и сферам применения.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транспорт не всегда наиболее выгоден: выбор зависит от задачи, расстояния и объёма перевозки.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видам транспорта.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транспорт: самый массовый и доступный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обслуживает города, пригороды и удалённые территории, куда другие виды добираются с трудом. Его главное преимущество — возможность доставить груз или пассажира напрямую, без лишних перегрузок.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легко меняют маршрут и график движения, поэтому особенно удобны для повседневных поездок, развозки товаров и срочных выездов. Эта гибкость делает транспорт незаменимым в ежедневной жизни.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сети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автотранспорта сильно зависит от качества дорог, загруженности улиц и погодных условий. В крупных городах пробки снижают скорость движения и увеличивают время доставки, а также повышают риск аварий.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 создаёт заметные выбросы выхлопных газов и шум, особенно при высокой плотности движения. Поэтому его развитие всё чаще связано с улучшением организации потоков и переходом на более экологичные технологии.
</a:t>
            </a:r>
            <a:endParaRPr lang="en-US" sz="11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использования автомобильного транспорта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повседневную роль автотранспорта: он наиболее заметен там, где важны частые, короткие и разнообразные поездки.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маршруты внутри города и на небольшие расстояния, что подчёркивает универсальность и массовость автомобильного транспорта.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 учебной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транспорт: основа дальних сухопутных перевозок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перевозят значительные объёмы пассажиров и грузов на средние и дальние расстояния. Их главная сила — высокая провозная способность при сравнительно низкой стоимости на больших маршрутах.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отличается энергоэффективностью и сравнительно высокой безопасностью. Он особенно удобен для устойчивых массовых перевозок, когда требуется регулярность и предсказуемость движения.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Инфраструктурная жёсткость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автомобильного транспорта, железная дорога не может свободно менять маршрут. Ей нужны пути, станции, депо и узлы пересечения линий, что повышает сложность и стоимость организации.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хозяйственных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важны для соединения промышленных районов, крупных городов и портов. Они помогают перемещать сырьё, топливо, продукцию заводов и пассажиров на большие расстояния.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железнодорожной перевозки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движения груза или пассажиров по железнодорожной сети.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транспорт: скорость и дальность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позволяет преодолевать большие расстояния за минимальное время, поэтому особенно важна для международных пассажирских перевозок и срочных отправлений, где каждая минута имеет значение.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удалённых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 вертолёты помогают соединять труднодоступные территории с крупными центрами. Это особенно важно для северных районов, островов и мест, где наземные пути развиты слабо.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используют для доставки ценных грузов, медицинской эвакуации и оперативных вылетов. В таких ситуациях главным преимуществом становится не объём перевозки, а выигрыш во времени.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достигается ценой больших затрат на инфраструктуру, топливо и обслуживание. Перевозки зависят от аэропортов, расписания и погодных условий, что ограничивает универсальность авиации.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воздушного транспорта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выгодна там, где решающими становятся время и расстояние, но она требует развитой сети аэропортов и значительных ресурсов.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высокая скорость сопровождается высокой стоимостью и заметной экологической нагрузкой, поэтому авиация применяется выборочно.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транспорт: морские и речные перевозки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грузы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 особенно удобен для нефти, руды, угля, зерна и контейнеров. Он эффективно перевозит крупные партии там, где важны объём и низкая стоимость на единицу груза.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суда соединяют континенты и обеспечивают основную часть международной торговли. Через порты проходят потоки сырья и готовой продукции между крупнейшими экономическими центрами.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обслуживают внутренние районы материков и помогают связывать промышленные узлы с морскими портами. Такой транспорт особенно важен там, где сушевая сеть развита слабее.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водного транспорта ниже, чем у других видов, а работа рек зависит от сезона, льда и уровня воды. Поэтому важны фарватеры, навигация и портовая инфраструктура.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Экономичность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больших объёмах и дальних расстояниях водный транспорт остаётся одним из самых выгодных. Его преимущество особенно заметно для тяжёлых и недорогих грузов.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речной транспорт: сходства и 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вида транспорта эффективны для массовых грузов, но ориентированы на разные территории и по-разному зависят от природных условий.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лучше подходит для международных потоков, а речной — для связи внутренних районов с крупными водными путями и портами.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о водном транспорте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их особенно удобными для нефти и газа: поток идёт непрерывно, а перевозка зависит не от графика рейсов, а от работы системы и контроля на трассе.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 в сутки
</a:t>
            </a:r>
            <a:endParaRPr lang="en-US" sz="6992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могут обеспечивать стабильную подачу сырья без остановок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трубопроводного транспорта в школьной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выбирается вид транспорта для конкретной задачи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строится на свойствах груза, расстоянии, срочности, стоимости и доступной инфраструктуре.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и повседневная мобильность населения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маршрут в школу и на 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часы пик город просыпается вместе с автобусами, трамваями и метро. Сеть пересадок помогает людям быстро добираться до учебных заведений, офисов и сервисных центров, не перегружая улицы личным транспортом.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связывает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линии соединяют центр, жилые кварталы, промышленные зоны и новые микрорайоны. Там, где есть удобные пересадки, город становится компактнее и доступнее для жителей разных возрастов и профессий.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рельсовый транспорт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трамвай перевозят большие потоки пассажиров без сильной зависимости от пробок. На схеме городской сети именно они формируют основные оси движения и разгружают наиболее загруженные участки маршрутов.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окружающая среда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общую тенденцию: чем выше скорость и индивидуальность перевозки, тем чаще растут выбросы и расход энергии.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и рельсовый транспорт обычно экологичнее; личные автомобили и авиация создают наибольшую нагрузку на среду.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экологической нагрузке видов транспорта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49348"/>
            <a:ext cx="234000" cy="1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89" y="3307602"/>
            <a:ext cx="21682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27499"/>
            <a:ext cx="234000" cy="2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транспорте и факторы риска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здесь зависит от ремней, исправности машины, качества дорог и дисциплины участников движения. Даже небольшая ошибка на высокой скорости быстро приводит к тяжёлым последствиям.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полётов решающими становятся работа диспетчеров, техническое обслуживание и учёт погоды. Аэропортовая система построена так, чтобы минимизировать риск на каждом этапе рейса.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железной дороге особенно важны сигнализация, контроль движения поездов и чёткая работа персонала. Сложная система организации помогает предотвращать столкновения и сбои графика.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судов критичны навигация, спасательные средства и постоянный учёт погоды, течений и ледовой обстановки. Ошибка в оценке условий на воде может быть особенно опасной.
</a:t>
            </a:r>
            <a:endParaRPr lang="en-US" sz="11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Инфраструктура, поддерживающая работу транспорта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транспорта опирается на собственную сеть сооружений, без которой перевозки становятся медленнее, дороже и менее надёжными.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невозможно без капиталоёмкой инфраструктуры: именно она определяет пропускную способность, связность территорий и устойчивость перевозок.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транспортной инфраструктуры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транспорта: технологии и изменения в перевозках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пригородах растёт роль электромобилей, электробусов и другого транспорта на электротяге. Это снижает локальные выбросы и шум в плотной застройке.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электронные системы управления и анализ потоков помогают точнее планировать маршруты, сокращать простои и повышать эффективность перевозок на всех уровнях.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Интермодальные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всё чаще перемещаются с использованием нескольких видов транспорта. Такая схема ускоряет доставку, упрощает перераспределение потоков и усиливает роль узлов и терминалов.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и экологичные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развитие связано со снижением выбросов, ростом энергоэффективности и расширением высокоскоростных магистралей, особенно там, где требуется быстрая связь крупных центров.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транспорта своя задача, но вместе они создают единую сеть связей. От выбора маршрута и технологии перевозки зависят скорость, доступность территорий и эффективность хозяйства.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объединяет пространство хозяйства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2026-06-02T22:22:38Z</dcterms:created>
  <dcterms:modified xsi:type="dcterms:W3CDTF">2026-06-02T22:22:38Z</dcterms:modified>
</cp:coreProperties>
</file>