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«Поди туда — не знаю куда»: чудеса, смекалка и 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трудном приказе, мудрости и верной помощи в беде.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старинная русская сказка, которую долго пересказывали устно. В ней есть загадочный приказ, волшебство и народная мудрость. История показывает, как семья, смекалка и справедливость помогают пройти даже самое трудное испытание.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сказку знают и любят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стрелец Андрей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не хвастается и не спорит попусту. Он спокойно принимает трудное поручение и не теряет голову, даже когда задача кажется совсем невыполнимой.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прямо и честно, без обмана и хитростей. Он не прячется от беды, а идет навстречу испытанию, хотя впереди его ждут неизвестность и опасности.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близким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ценит совет жены и умеет слушать. В сказке это важно: доброму человеку легче справиться с трудностями, если рядом есть верный и мудрый помощник.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Андрея народ особенно ценил терпение, выдержку и трудолюбие. Он показывает, что настоящий герой может быть простым человеком, если у него есть ум и доброе сердце.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Марья — умная помощница и верная жена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Марья не спешит паниковать, когда Андрей рассказывает о царском приказе. Она спокойно выслушивает его у окна в русской избе, будто знает: сначала нужно подумать, а потом действовать. Именно ее спокойствие помогает начать путь к решению.
</a:t>
            </a:r>
            <a:endParaRPr lang="en-US" sz="912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мудрость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тишине избы Марья замечает то, что другим легко пропустить. Она видит не только трудность приказа, но и то, как важно выбрать верный способ действий. Ее ум становится настоящей опорой для мужа.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верности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Марья помогает Андрею не магией, а заботой, вниманием и добрым советом. В этой простой домашней сцене особенно чувствуется, что семья в сказке — это команда. Вместе героям легче пройти даже очень трудный путь.
</a:t>
            </a:r>
            <a:endParaRPr lang="en-US" sz="10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Странный приказ царя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невозможное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велит Андрею идти туда, не знаю куда, и принести то, не знаю что. Такое поручение звучит как загадка и сразу ставит героя в очень трудное положение.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смекалку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нужен не для силы, а для ума. Царь словно проверяет, сможет ли человек не растеряться, подумать спокойно и найти выход там, где его почти не видно.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Несправедливое требование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кажется слишком странным и обидным. Оно показывает, что власть не всегда бывает разумной, а простой человек все равно может оказаться сильнее, если умеет думать.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о трудном царском поручении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помощники в сказке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Чудесная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помощь приходит не случайно, а как награда за терпение и доброе сердце. Волшебные силы помогают тому, кто не ленится и не обманывает.
</a:t>
            </a:r>
            <a:endParaRPr lang="en-US" sz="1347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совет
</a:t>
            </a:r>
            <a:pPr algn="ctr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помощник для Андрея — мудрый совет Марьи. Он не звучит громко, но именно он направляет героя и помогает сделать правильный шаг.
</a:t>
            </a:r>
            <a:endParaRPr lang="en-US" sz="136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предметы
</a:t>
            </a:r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вещи в истории выглядят как маленькое чудо. Они делают путь героя интереснее и подсказывают, что в мире сказки добро обязательно находит поддержку.
</a:t>
            </a:r>
            <a:endParaRPr lang="en-US" sz="126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Легкость чуда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Волшебство в этой сказке не пугает, а удивляет. Оно помогает доброму человеку справиться с задачей и показывает, что чудо любит тех, кто старается.
</a:t>
            </a:r>
            <a:endParaRPr lang="en-US" sz="134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испытания героя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Царский приказ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получает странное и тяжелое поручение. Сразу становится ясно: без помощи и умного решения с ним не справиться.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Марьи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приходит за поддержкой к жене. Марья внимательно слушает и подсказывает, как не потеряться в трудной ситуации.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 препятствиями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Андрей встречает новые испытания. Они проверяют его терпение, осторожность и умение не отступать после первой трудности.
</a:t>
            </a:r>
            <a:endParaRPr lang="en-US" sz="1332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конец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смекалке и верности задание удается выполнить. В финале герой добивается справедливости и возвращается победителем.
</a:t>
            </a:r>
            <a:endParaRPr lang="en-US" sz="1269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Сильный, но капризный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выглядит могущественным: он сидит в тронном зале, отдает приказы и ждет немедленного исполнения. Но за важным видом скрывается капризный характер, потому что его распоряжения не всегда разумны.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дворец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дворце царит холодная строгость. Слуги торопятся, но не знают, как помочь, а сам царь будто не замечает, что его требования слишком трудны для простого человека. Такая обстановка делает сказку напряженной.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 не прав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царя помогает понять народное чувство справедливости. В сказке важен не тот, кто приказывает громче всех, а тот, кто умеет думать, быть добрым и уважать труд других.
</a:t>
            </a:r>
            <a:endParaRPr lang="en-US" sz="1057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царя в сказке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сказке есть смешные моменты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Загадочное название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«Поди туда — не знаю куда» звучит так странно, что даже улыбаешься. В ней сразу слышится шутка и загадка одновременно.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4750" y="2213149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Нелепый приказ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поручение нарочно выглядит смешным и почти невозможным. От этого история становится ярче, а читателю легче следить за приключениями героя.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3431238"/>
            <a:ext cx="8179200" cy="11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неожиданности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часто повторяются похожие слова и события. Такие повторы помогают запомнить сюжет, а неожиданные повороты делают его живым и немного забавным.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не бросается спорить и не действует наугад. Он внимательно слушает Марью и понимает, что в трудную минуту разумный совет может оказаться важнее любой силы.
</a:t>
            </a:r>
            <a:endParaRPr lang="en-US" sz="1447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терять смелость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перед строгим царем Андрей не трусит и не опускает руки. Сказка показывает, что смелость — это не громкие слова, а спокойствие и готовность идти до конца.
</a:t>
            </a:r>
            <a:endParaRPr lang="en-US" sz="1447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семью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особенно важна поддержка близкого человека. Верность и доверие между мужем и женой помогают героям справиться с заданием, которое сначала кажется совсем невозможным.
</a:t>
            </a:r>
            <a:endParaRPr lang="en-US" sz="1447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умный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приходит не через грубую силу, а через терпение, находчивость и верные решения. Народная сказка учит: если думать внимательно, выход можно найти даже из самой странной беды.
</a:t>
            </a:r>
            <a:endParaRPr lang="en-US" sz="14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народная сказка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народом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сказки нет одного автора. Ее придумывали, пересказывали и изменяли многие люди, поэтому она живет в устной традиции и передает опыт поколений.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сказках часто встречаются повторяющиеся слова и события. Повторы помогают лучше запомнить сюжет, делают речь ритмичной и создают ощущение старинного рассказа.
</a:t>
            </a:r>
            <a:endParaRPr lang="en-US" sz="1484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Живет в мире чудес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легко соединяет обычную жизнь и волшебство. Рядом могут существовать изба, царь, дорога и чудесный помощник, который появляется в нужный момент.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добру
</a:t>
            </a:r>
            <a:pPr algn="l" indent="0" marL="0">
              <a:lnSpc>
                <a:spcPct val="100000"/>
              </a:lnSpc>
              <a:buNone/>
            </a:pPr>
            <a:r>
              <a:rPr lang="en-US" sz="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добро и зло обычно различаются очень ясно. Добрый герой получает поддержку и проходит испытания, а несправедливость в конце обязательно уступает справедливости.
</a:t>
            </a:r>
            <a:endParaRPr lang="en-US" sz="13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язык и повторения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необычно благодаря старинным словам и устойчивым оборотам. Они сразу переносят читателя в прошлое и помогают почувствовать, что перед ним не обычный рассказ, а чудесная история.
</a:t>
            </a:r>
            <a:endParaRPr lang="en-US" sz="1561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делают сюжет понятнее и запоминающимся. Когда одинаковые слова возвращаются снова, слушателю легче следить за событиями и ждать, что будет дальше.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 название сказки похоже на загадку и вызывает интерес еще до чтения. Необычные слова создают веселое недоумение и помогают сохранить особую сказочную атмосферу.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слова и интересные выражения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1477575"/>
            <a:ext cx="2576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«стрелец» напоминает о старинных русских воинах. Оно связывает сказку с историей и помогает представить героя человеком службы, а не сказочным богатырем.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37800" y="1477575"/>
            <a:ext cx="2576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Странное поручение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«поди туда — не знаю куда» стало фразеологизмом. Оно означает очень неопределенное, почти невыполнимое задание и часто употребляется с легкой улыбкой.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сказке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и изба рядом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картинке можно показать высокий царский дворец и простую деревянную избу. Такой контраст сразу расскажет о разных мирах: строгой власти и теплого домашнего уюта. Яркие цвета помогут сделать сцену живой и запоминающейся.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перед дорогой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смотрится момент, когда стрелец Андрей стоит на пороге пути в неизвестность. Его лицо должно быть спокойным, но внимательным, чтобы чувствовались и тревога, и готовность справиться с трудностью.
</a:t>
            </a:r>
            <a:endParaRPr lang="en-US" sz="100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Марья у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Марью лучше изобразить в домашней обстановке, у окна или за работой. Такой образ подчеркнет ее ум, собранность и участие в судьбе мужа, а также добавит иллюстрации тепла и надежды.
</a:t>
            </a:r>
            <a:endParaRPr lang="en-US" sz="100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невозможное задание становится выполнимым
</a:t>
            </a:r>
            <a:endParaRPr lang="en-US" sz="2538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 показывает, как трудный приказ шаг за шагом превращается в решаемую задачу благодаря совету, помощи и настойчивости.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сказочные истории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 трудная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русских сказках герой получает почти невыполнимое поручение. Сначала кажется, что справиться нельзя, но потом находчивость, терпение и добрый совет меняют ход событий.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сказки особенно нравятся детям, потому что в них добро не остается без награды. Тот, кто был честным и упорным, обязательно добивается своего и побеждает.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похожих историях герой не остается один. Ему помогают чудесные силы, мудрые старики, звери или необычные предметы, которые появляются именно тогда, когда они особенно нужны.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чуду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каждой похожей сказке есть путь, испытания и радостное возвращение. Это делает сюжет понятным: сначала трудно, потом еще труднее, а в конце приходит счастье.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тревожно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царь дает странный приказ, читателю становится немного страшно за героя. Хочется поскорее узнать, сможет ли Андрей не растеряться и найти выход.
</a:t>
            </a:r>
            <a:endParaRPr lang="en-US" sz="1447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смешно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задание и странные повороты сюжета вызывают улыбку. Юмор помогает не бояться трудностей и делает сказку легкой для запоминания.
</a:t>
            </a:r>
            <a:endParaRPr lang="en-US" sz="1483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Марья, история становится особенно увлекательной. Хочется следить за ее советами, угадывать дальнейшие события и ждать, как именно сработает ее ум.
</a:t>
            </a:r>
            <a:endParaRPr lang="en-US" sz="1447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радостно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добро побеждает, приходит облегчение и теплое чувство справедливости. Финал оставляет радость, потому что ум, верность и терпение оказываются сильнее власти.
</a:t>
            </a:r>
            <a:endParaRPr lang="en-US" sz="144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сказки — тайна, юмор и справедливый финал.
</a:t>
            </a:r>
            <a:endParaRPr lang="en-US" sz="1828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яркие черты сразу цепляют внимание и помогают быстро вспомнить сюжет даже после одного чтения.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сказки «Поди туда — не знаю куда»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которая учит не сдаваться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«Поди туда — не знаю куда» напоминает: даже самое странное поручение можно выполнить, если думать, слушать близких и не терять терпения. В этом и есть ее добрая сила.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2026-05-26T03:03:07Z</dcterms:created>
  <dcterms:modified xsi:type="dcterms:W3CDTF">2026-05-26T03:03:07Z</dcterms:modified>
</cp:coreProperties>
</file>