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существительное: слова, которые называют мир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без которых трудно назвать всё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существительных не обойтись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помогает называть людей, предметы, места и события. Оно часто встречается в речи, а ещё его легко узнать по вопросам кто? и что?, по числу, роду и заглавной букве в собственных именах.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 имя существительное?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узнать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отвечает на вопросы кто? и что?. Эти вопросы помогают быстро узнать слово в предложении. Если слово называет кого-то или что-то, оно уже подходит к этой части речи.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быть 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не только вещи и людей. Они могут обозначать явления, чувства и то, что нельзя потрогать. Например: радость, сон, дружба, смех. Значит, существительное всегда что-то называет.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7" y="1253430"/>
            <a:ext cx="382725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29" y="2675505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729" y="3385530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829" y="4114734"/>
            <a:ext cx="451200" cy="4010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и что называют существительные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людей: ученик, мама, врач, друг. Такие слова помогают точно сказать, о ком идёт речь, и делают предложение понятным без лишних догадок.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кот, медведь, лиса, воробей тоже являются существительными. Они называют животных и помогают рассказывать о них в сказках, рассказах и простых наблюдениях.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существительным относятся и названия растений: берёза, ель, ромашка, яблоня. С их помощью можно назвать деревья, цветы и всё, что растёт вокруг нас.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мяч, тетрадь, дом — это тоже существительные. Они называют предметы, которые можно увидеть, представить или взять в руки, если они не слишком большие.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и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могут называть дождь, праздник, радость, дружбу. Эти слова помогают говорить не только о вещах, но и о том, что происходит и что человек чувствует.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имя существительное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последовательно проверить слово и понять, к какой части речи оно относится.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9179" y="1266498"/>
            <a:ext cx="702563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5690" y="1266498"/>
            <a:ext cx="843075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существительные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живое: мама, кошка, лиса, ученик. К таким словам чаще подходит вопрос кто?, потому что они обозначают тех, кто живёт и действует.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неживое: карандаш, тетрадь, снег, дом. Их обычно находят по вопросу что?, ведь это предметы, явления и вещи без жизни.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кто?, скорее всего, оно одушевлённое. Если подходит вопрос что?, чаще всего это неодушевлённое существительное. Такая проверка очень удобна.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деление помогает школьнику быстрее узнавать существительные в предложении. Сначала задаём вопрос, потом смотрим, что называет слово, и после этого не путаемся.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 нарицательные имена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называют один конкретный предмет или человека: Лена, Волга, Россия, Байкал. Такие слова всегда пишутся с заглавной буквы и требуют особого внимания.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имена называют целую группу: девочка, река, страна, озеро. Они пишутся с маленькой буквы и помогают обозначать не одно слово, а много похожих предметов.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 встречается в словах мяч, стол, дом. Он помогает правильно согласовывать слова в предложении, например: большой мяч или новый дом.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 есть в словах книга, луна, школа. В речи он тоже влияет на форму прилагательных: большая книга, яркая луна, новая школа.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можно увидеть в словах окно, море, платье. Он легко узнаётся в сочетаниях вроде большое окно, тихое море и красивое платье.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число существительных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один предмет: шар, урок, лист. Так удобно говорить о чём-то одном и конкретном.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два и больше предметов: шары, уроки, листья. Окончание помогает увидеть, что предметов стало больше.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чаще употребляются только в одном числе: молоко, ножницы. Их нужно запоминать, чтобы не ошибаться в речи.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имя существительное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определить форму слова и правильно использовать его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Падежи: слова меняют форму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показывают, как существительное связано с другими словами в предложении. По вопросу можно понять, какую роль оно выполняет и почему меняет окончание.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 классе важно не заучивать всё сразу, а учиться находить слово в предложении. Сначала задаём вопрос, потом смотрим на окончание и связь с другими словами.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стоит в предложении, его форма помогает передать смысл точнее. Так «книга», «книгу» и «книгой» звучат по-разному, потому что выполняют разные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— начальная форма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Именительный падеж отвечает на вопросы кто? что?. Это начальная форма существительного, с которой удобно начинать знакомство со словом. В этой форме слово чаще всего называет предмет или того, о ком говорят.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предложении существительное в именительном падеже обычно стоит как главное название: кот спит, город красив, книга лежит на столе. Именно такую форму легче всего узнать и запомнить.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существительное дружит с другими словами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соединяться с прилагательным и помогать ему уточнять признак: зелёный лист, высокая гора, добрая мама. Вместе слова звучат точнее и выразительнее.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часто связано с глаголом и показывает, кто выполняет действие: весна пришла, пёс лает, урок начался. Так предложение становится живым и понятным.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связи делают речь аккуратной и красивой. Даже короткое предложение с существительным сразу ясно отвечает на вопрос: кто? что? где? или какой?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существительное нередко является главным словом. От него зависят другие слова, поэтому оно помогает построить фразу без путаницы и лишних повторов.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498" y="3716585"/>
            <a:ext cx="794400" cy="706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в работе с существительными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 привычной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существительные, например пальто, кофе, метро и пианино, требуют особого внимания. Их формы нужно запоминать, потому что они ведут себя не так, как обычные слова.
</a:t>
            </a:r>
            <a:endParaRPr lang="en-US" sz="1057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чувствах и качествах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Существительными могут быть и слова смелость, дружба, доброта. Они не называют предмет, но тоже обозначают то, что можно назвать и обсудить в речи.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похоже на обычный предмет, не спешите сомневаться. Посмотрите на смысл: если оно называет явление, чувство или качество, перед вами тоже имя существительное.
</a:t>
            </a:r>
            <a:endParaRPr lang="en-US" sz="10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 жизни школьника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со школьных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портфеле лежат тетрадь, пенал и учебник, а на столе ждёт расписание. Эти существительные помогают собрать утро как по нотам. Без них даже самое важное дело выглядело бы как загадка без подсказок.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Перемена, игра и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слышны слова мяч, друзья, двор и команда. Существительные называют всё, что окружает школьную игру, и сразу делают её понятной. Стоит назвать предметы и участников — и картинка оживает.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читает сказку, он встречает героя, лес, замок и чудо. Существительные помогают представить место действия и запомнить события. Благодаря им история становится яркой, а не просто набором предложений.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имени существительного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действий: от вопроса к постоянным и непостоянным признакам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существительных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род и число, особенно если слово похоже на другое. Чтобы не ошибиться, полезно смотреть на окончание и задавать вопрос прямо в предложении.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про заглавную букву в собственных именах. Это легко проверить: если слово называет конкретное имя, город или реку, оно пишется с большой буквы.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задавать вопрос к слову отдельно, без предложения. Тогда смысл теряется, а форма может казаться непонятной. Контекст всегда помогает.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предложение целиком и искать связь между словами. Когда ученик видит соседние слова, ошибки становятся редкими, а разбор — спокойным и точным.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существительные в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Существительные помогают назвать всё, о чём мы говорим: людей, животных, вещи, места и события. Без них речь была бы слишком общей и неясной, как список без подписей.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Они делают текст живым и понятным: в рассказе помогают увидеть картину, а в правилах — точно понять смысл. Поэтому существительные нужны и в разговоре, и в письме.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выводы об имени существительном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людей, животных, предметы, места, явления и чувства. Это слово помогает назвать всё важное вокруг нас и в самом языке.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есть разные признаки: они бывают собственными и нарицательными, одушевлёнными и неодушевлёнными. Ещё у них есть род, число и изменяемая форма.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ученик замечает эти признаки, тем легче ему читать, писать и разбирать предложения. Существительное — настоящий помощник русского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— слово, которое называет мир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помогает назвать всё, что нас окружает: людей, вещи, места и события. Когда ученик умеет находить такие слова, ему легче понимать тексты, строить предложения и писать без ошибок.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2026-05-21T21:01:11Z</dcterms:created>
  <dcterms:modified xsi:type="dcterms:W3CDTF">2026-05-21T21:01:11Z</dcterms:modified>
</cp:coreProperties>
</file>