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Берестов. «С фотоаппаратом»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внимательном взгляде на мир, где даже обычный день становится открытием.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Берестов и его поэзия для детей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Дмитриевич Берестов — русский детский поэт, писатель и переводчик. Его стихи просты, ясны и образны: в них всегда есть доброе настроение, игра и удивление перед обычными вещами.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наблюдения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подсказывает главный смысл стихотворения: красоту можно увидеть не только в большом и ярком, но и в тихом, повседневном.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наблюдателя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настраивает на поиск интересного: герой не просто идёт гулять, а всматривается в окружающий мир, будто выбирает самый удачный кадр для памяти.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как подсказка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связан с умением замечать детали, ловить мгновение и не пропускать то, что на беглый взгляд кажется совсем обычным и незаметным.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образ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фотоаппарат легко представить: это знакомая вещь, которая делает прогулку похожей на маленькое приключение с поиском неожиданных находок.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название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показывает, что по-настоящему интересное часто скрывается рядом: в листке, ветке, птице, луче света или смешном движении.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 может стать открытием, если смотреть на мир внимательно.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В. Берестова «С фотоаппаратом»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56" y="1226125"/>
            <a:ext cx="253125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 школьника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воспринимается как любознательный ребёнок: он не спешит, а спокойно осматривает всё вокруг, стараясь ничего не упустить и найти что-то по-настоящему интересное.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Ждёт удачный кадр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умеет терпеливо ждать нужного мгновения. Он как будто знает: хороший кадр не всегда появляется сразу, иногда его нужно заметить и поймать.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Ищет детали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важно не просто смотреть, а замечать: форму, движение, свет, смешной поворот ветки или птицу, которая вдруг делает обычный пейзаж живым и запоминающимся.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Удивляется с радостью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чувствуется тёплое отношение к миру. Он радуется простым находкам и словно говорит читателю: вокруг гораздо интереснее, чем кажется на первый взгляд.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как предмет и образ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вещь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фотоаппарат — это не просто предмет, а знак внимательного взгляда. Он помогает увидеть момент, который стоит сохранить и не потерять в памяти.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делает стихотворение особенно близким ребёнку: в нём есть реальная вещь, которую легко представить, и вместе с тем — поэтический смысл.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детям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понятен младшим школьникам, потому что связан с прогулкой, игрой и желанием найти что-то необычное в знакомом дворе, парке или лесу.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наблюдения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фотоаппарата подчёркивает главную привычку героя: смотреть не мимо, а точно и спокойно, чтобы заметить маленькую, но важную красоту вокруг.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герой в природе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видит, что природа не стоит на месте: всё в ней меняется, движется, оживает. Даже короткий взгляд может заметить птицу, качнувшуюся ветку или быстрый жест.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светлые оттенки и солнечные блики. Они делают пейзаж ярче и помогают почувствовать, как обычная картина вдруг становится праздничной и красивой.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обращает внимание на очертания предметов: на линию ветки, силуэт птицы, контур листка. Именно такие мелочи делают природу выразительной и почти зримой.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Берестова не просто фон, а живое пространство с характером. Она словно отвечает на взгляд героя и дарит ему спокойную радость открытия.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прогулки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герой вышел на прогулку без спешки и с хорошим настроением. От этого и читателю легко представить свободный, солнечный день.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удивление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не поучает и не строгает, а мягко радуется миру. Такое доброжелательное удивление особенно понятно младшим школьникам и вызывает улыбку.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ожидание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приятное ожидание находки: вдруг сейчас покажется что-то смешное, красивое или неожиданное. Это создаёт живой интерес к каждому следующему взгляду.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— яркая картина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выбирает слова, которые легко понять и представить. Благодаря этому читатель сразу видит прогулку, движение и внимательный взгляд героя. Текст звучит естественно, будто о знакомом и очень важном дне рассказывает сам ребёнок.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остаются в памяти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слов, но есть точные детали, которые создают яркий образ. Листок, ветка, птица или луч света воспринимаются как маленькие открытия, и именно они делают текст особенно живым и тёплым.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— живое движение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фразы помогают передать шаги, остановку и быстрый взгляд по сторонам. Из-за этого стихотворение кажется подвижным и собранным. Оно читается легко, а смысл запоминается почти сразу, без лишнего усилия.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прогулки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сразу задаёт движение: герой словно делает первый шаг и начинает внимательно смотреть вокруг.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находки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коротких строк и точных слов создаёт ощущение внезапного открытия, будто кадр сам попросился в память.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ходу пути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 спокойную прогулку, где взгляд не торопится и задерживается на интересной детали.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финал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стихотворения оставляет лёгкое и ясное послевкусие: прогулка заканчивается, а радость наблюдения остаётся.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игру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 увлекательную игру в поиски: нужно идти, смотреть по сторонам и находить неожиданное. Для ребёнка это не скучное чтение, а маленькое приключение с сюрпризом.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открытия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поддерживает детское желание замечать новое и радоваться находке. Он убеждает, что наблюдательность — это не обязанность, а весёлый способ узнать мир лучше и заметить его красоту.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тема прогулки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знакома каждому школьнику, а значит, стихотворение легко представить. Оно показывает, что во дворе, в парке или у тропинки можно найти много удивительного, если не проходить мимо.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ребёнка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на всё так, как умеют дети: внимательно, с любопытством и без спешки. Поэтому обычные листья, птицы и облака вдруг становятся особенно интересными и даже немного смешными.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интересно детям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парк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в парке ребёнок легко узнаёт знакомые деревья, дорожки и скамейки. Стихотворение подсказывает: даже привычное место может стать интересным, если остановиться и посмотреть внимательнее.
</a:t>
            </a:r>
            <a:endParaRPr lang="en-US" sz="1132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облака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любят следить за облаками, солнцем и сменой погоды. У Берестова такое наблюдение превращается в занятие, которое не требует ничего, кроме любопытства и хорошего настроения.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движение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вспорхнувшая с ветки, или лист, который качнулся на ветру, сразу привлекают внимание. Стихотворение помогает заметить эти маленькие события и почувствовать, что вокруг всё живёт.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находка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младшего школьника особенно важно самому увидеть что-то необычное. Текст напоминает: находка не обязательно должна быть большой — иногда достаточно смешной позы воробья или луча света на траве.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прогулки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передаёт светлое ощущение движения и свободы. Читателю кажется, что он сам вышел на улицу, где всё впереди интересно и немного загадочно.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миру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пишет с добротой, поэтому мир в стихотворении кажется дружелюбным. Это вызывает доверие и желание смотреть вокруг внимательнее, без раздражения и скуки.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удивление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в стихотворении выглядят по-новому. Из-за этого возникает приятное удивление: как будто ты вдруг заметил то, что раньше проходило мимо тебя незамеченным.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тишина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спешки и шума. Он помогает замедлиться, присмотреться к миру и почувствовать спокойствие, которое бывает только во время хорошей прогулки.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автора-наблюдателя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внимательным взглядом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 стихотворении похож на наблюдателя, который не спешит и умеет замечать детали. Он смотрит на мир спокойно, но с живым интересом. Благодаря этому даже обычная прогулка превращается в маленькое открытие, которое хочется сохранить в памяти.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ловит мгновение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будто работает с миром, как фотограф с кадром: выбирает самое точное и самое живое. Он замечает свет, движение и настроение, а потом передаёт это так, чтобы читатель тоже увидел красоту момента.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смотреть не только на самое яркое, но и на простые детали вокруг. Лист, ветка или птица могут стать настоящим открытием, если присмотреться к ним внимательнее.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любознательным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в стихотворении выглядит не как шалость, а как полезное качество. Оно помогает задавать вопросы, искать необычное в знакомом месте и радоваться своим находкам.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напоминает, что природа рядом с нами — живая и красивая. Если относиться к ней с интересом и добротой, прогулка становится не просто движением, а настоящим удовольствием.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торопиться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интересное, нужно замедлиться и дать себе время оглядеться. Текст показывает, что поспешность мешает заметить много хорошего, а спокойный взгляд открывает мир заново.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Видны листья, травинки, веточки и другие скромные, но заметные детали. Именно они делают картину живой и помогают почувствовать, что красота прячется в самом простом.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Тропинка впереди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представляется дорожка, по которой идёт герой. Она будто ведёт к чему-то интересному, а рядом тянутся деревья и кусты, готовые подсказать новый кадр.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воображении много света, неба и свежего воздуха. Картина кажется ясной и лёгкой, как будто день только начинается и всё вокруг ещё особенно красиво.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движении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птицы, которые то садятся, то вдруг вспархивают. Их движение оживляет пейзаж и делает его не статичным, а настоящим, словно картинка вот-вот зашевелится.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картина возникает в воображении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48625"/>
            <a:ext cx="40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2971106"/>
            <a:ext cx="405000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4157" y="1226125"/>
            <a:ext cx="253125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 вслух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ясно и естественно, поэтому его удобно читать в классе или дома. Простые слова помогают не отвлекаться от смысла и быстро понять образ.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показывает природу не как что-то далёкое, а как часть обычного дня. Такой взгляд особенно ценен в детской поэзии, где важно учить замечать мир вокруг.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детям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думает и смотрит так, как часто делают младшие школьники. Из-за этого стихотворение кажется своим, понятным и совсем не чужим.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обсуждать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подходит для разговора на уроке: в нём легко найти тему, настроение и главную мысль. Ребёнку не нужно долго объяснять, что хотел сказать автор.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детской поэзии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такие слова, которые сразу рисуют сцену в воображении. Благодаря этому читатель не просто слышит текст, а почти видит прогулку перед собой.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мгновение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здесь работает как изображение: оно не объясняет слишком много, а показывает. Поэтому прочитанное легко превращается в яркую мысленную картину.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кадра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делает стихотворение похожим на поиск удачного снимка. Мы словно вместе с героем выбираем момент, который хочется сохранить и запомнить надолго.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фразы помогают держать внимание и создают ощущение движения. Каждая строка будто делает новый шаг, и картинка постепенно раскрывается перед глазами.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картинка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запоминается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событий, и именно поэтому оно быстро остаётся в памяти. Понятная прогулка и поиск интересного легко запоминаются даже после первого чтения.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 чуде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остаётся в голове очень надолго: чудо можно увидеть в обычном дне. Стоит только не спешить и внимательно оглядеться вокруг.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настроение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 текста помогает запомнить не только слова, но и чувство, с которым их читаешь. После такого стихотворения хочется улыбнуться и посмотреть по сторонам.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 сразу привлекает внимание, потому что это знакомый и понятный предмет. Он помогает представить героя и делает стихотворение особенно наглядным.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который замечает чудо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Берестова «С фотоаппаратом» напоминает: красота живёт рядом с нами. Если смотреть внимательно и с добрым интересом, обычная прогулка превращается в маленькое открытие.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2026-05-27T14:11:35Z</dcterms:created>
  <dcterms:modified xsi:type="dcterms:W3CDTF">2026-05-27T14:11:35Z</dcterms:modified>
</cp:coreProperties>
</file>