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города и первый разговор о личном опыте.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Ever Been to…?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Have you ever been to…? помогает говорить о посещённых местах без точной даты. Она естественно связывает грамматику с реальными поездками, экскурсиями и любимыми городами школьников.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о поездке и опыте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вопрос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по схеме Have you ever been to + place? Сначала идёт вспомогательный глагол have, затем ever, а потом been to и название места.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ever переводится как «когда-нибудь» или «когда-либо». Оно показывает, что мы спрашиваем не про конкретный день, а про любой жизненный опыт человека.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ever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удобно отвечать кратко: Yes, I have. или No, I haven’t. Эти формы помогают быстро начать разговор и не перегружать ответ лишними словами.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914485"/>
            <a:ext cx="5955300" cy="28988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Present Perfect для вопросов о личном опыте.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вопрос о поездке превращается в короткий и полный ответ.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одна логика: вопрос о жизненном опыте, краткий ответ и более полный вариант.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09" y="1143150"/>
            <a:ext cx="5394332" cy="52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Been to и went to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Been to — опыт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been to показывает, что человек уже бывал в месте раньше. Важно не время поездки, а сам факт посещения и накопленный опыт.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 have been to the zoo three times. — I went to the zoo last Sunday. Первая фраза говорит об опыте, вторая — об одном событии.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Went to — конкретный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went to описывает действие в прошлом в определённый момент. Например: I went to the zoo last Sunday. Здесь важна точная дата или ситуация.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разговор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реплик в разговоре о поездке и посещённом месте.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86430"/>
            <a:ext cx="316800" cy="25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711800"/>
            <a:ext cx="316800" cy="281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0525" y="5710625"/>
            <a:ext cx="24255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путешествий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country, city и capital помогают называть места, о которых идёт разговор. С ними легко составлять простые вопросы и ответы о странах, столицах и знакомых городах.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trip, travel, airport и holiday связаны с самим путешествием. Они подходят для рассказа о выезде, перелёте, отдыхе и дороге с семьёй или классом.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посещения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museum, beach и visit помогают говорить о том, куда школьники ходят в поездках. Они особенно полезны, когда нужно назвать конкретное место и впечатление от него.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London, Paris, Rome, Tokyo, New York и Cairo часто встречаются в учебных заданиях. Эти названия легко запоминаются и помогают тренировать вопрос Have you ever been to…?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этими словами ученик может сказать, где уже был и куда хотел бы поехать. Так лексика становится основой для короткого рассказа на уроке английского.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часто выбирают для упражнений, потому что они узнаваемы и легко связываются с путешествиями и достопримечательностями.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London и Paris, но все города из списка подходят для тренировок одного и того же вопроса.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общеизвестных городов для школьных примеров; дата не требуется.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города для примеров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сразу узнаётся по Эйфелевой башне. Этот вид часто появляется в учебных материалах, потому что он помогает запомнить название города и связать его с реальной достопримечательностью. Один образ делает слово Paris намного заметнее и понятнее.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 его символ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обычно ассоциируется с Биг-Беном и классическими видами города. Такие изображения помогают школьникам быстрее вспоминать название столицы, когда они слышат вопрос о путешествиях или читают короткий диалог на английском.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который легко узнать
</a:t>
            </a:r>
            <a:endParaRPr lang="en-US" sz="2000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напоминает о Колизее и древней архитектуре. На картинке этот город выглядит особенно запоминающимся, потому что в одном кадре сочетаются история, культура и знакомое название, которое часто встречается в упражнениях.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история
</a:t>
            </a:r>
            <a:endParaRPr lang="en-US" sz="2000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можно показать через Статую Свободы и узнаваемые городские пейзажи. Такой образ хорошо дополняет тему путешествий: он показывает, что города отличаются не только названием, но и атмосферой.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современный ритм
</a:t>
            </a:r>
            <a:endParaRPr lang="en-US" sz="2000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 известных городах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в простой форме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03935" y="3111690"/>
            <a:ext cx="17604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используют, когда важно, был ли человек где-то вообще. В теме поездок это удобно: I have been to Italy. — главное, что опыт уже есть.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03935" y="2334465"/>
            <a:ext cx="17604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важнее даты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2939731" y="3111690"/>
            <a:ext cx="17604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места в жизни ещё не было, говорят: I have never been to Spain. Слово never помогает сразу показать, что поездки в это место пока не случалось.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939731" y="2334465"/>
            <a:ext cx="17604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опыта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175527" y="3111690"/>
            <a:ext cx="17604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Ever, never, already, yet и just часто встречаются рядом с Present Perfect. Они помогают уточнить, был ли опыт, закончено ли действие и что уже произошло недавно.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175527" y="2334465"/>
            <a:ext cx="17604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7411323" y="3111690"/>
            <a:ext cx="17604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не требует точной даты. Поэтому она подходит для разговора о странах и городах, когда человек хочет рассказать о своём опыте, а не о расписании поездки.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7411323" y="2334465"/>
            <a:ext cx="17604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конкретный день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9647119" y="3111690"/>
            <a:ext cx="17604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достаточно запомнить простую мысль: Present Perfect говорит о результате и опыте. Это помогает строить ответы уверенно и без лишних деталей.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9647119" y="2334465"/>
            <a:ext cx="17604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5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849604"/>
            <a:ext cx="5955300" cy="1164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темы «Have you ever been to…?»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времен: Present Perfect и Past Simple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когда важно говорить об опыте, а когда — о конкретном прошлом событии.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подчёркивает опыт, а Past Simple — точный момент. Слова ever и yesterday помогают быстро увидеть разницу.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вспомогательное слово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 в начале вопроса: вместо Have you ever been to…? пишут Has you ever been to…? Для местоимения you всегда используется have.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частица to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been нужна частица to: have been to London. Если её пропустить, предложение звучит неправильно и теряет значение посещения конкретного места.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been и went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об опыте нужно been, а не went. Форма went to подходит для рассказа о конкретной поездке, например: I went to the zoo yesterday.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 never вместе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ever и never не ставят в одно и то же утверждение случайно. Ever спрашивает об опыте, а never помогает сказать, что опыта ещё не было.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основу вопроса, ответа и отрицания, поэтому их удобно учить вместе, как одну языковую модель.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ever и never: именно они помогают спрашивать об опыте и отрицать его. Остальные слова поддерживают структуру.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урока «Have you ever been to…?»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встречаются в теме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короткого ответа к рассказу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модели ответа о поездке на уроке английского языка.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поездке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91879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простого вопроса Have you ever been to Turkey? Он сразу задаёт тему и помогает вспомнить личный опыт поездок без названия даты или года.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155254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стране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657496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We visited the Grand Bazaar and the Bosphorus добавляет яркие детали. Именно такие сведения делают короткий диалог живым и похожим на настоящий разговор.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0120871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поездки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416092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did you see? помогает продолжить беседу и перейти от факта поездки к её содержанию: рынкам, улицам, зданиям и другим интересным местам.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7879467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вопрос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174688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назвать конкретный город: I went to Istanbul with my family. Так разговор становится точнее, потому что страна и город уже не смешиваются в одном ответе.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638063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места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933283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вопрос удобно ответить коротко: Yes, I have. Эта реплика звучит естественно и показывает, что собеседник уже был в этой стране хотя бы один раз.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6658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40875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вопросы после ответа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you like it? — короткий и естественный вопрос о впечатлении. Он помогает ученику выразить мнение и добавить к ответу оценку поездки или места.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Понравилось ли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was the food? — такой вопрос расширяет разговор о путешествии и знакомит с культурой страны. Ответ может быть очень простым: It was delicious.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впечатления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did you go with? — так можно узнать, путешествовал ли ученик с семьёй, друзьями или классом. Вопрос простой, но делает ответ более личным.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did you see? — удобный способ спросить о достопримечательностях, музеях, парках и улицах. Он помогает перейти от самого факта поездки к её содержанию.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увидел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did you go? — этот вопрос помогает назвать год, месяц или сезон и переводит разговор от общего опыта к конкретной поездке, не усложняя фразу.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диаграмма показывает, что у школьников может быть разный опыт: кто-то путешествовал далеко, а кто-то — только по своей стране.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класса обычно распределяются неравномерно: личный опыт зависит от семьи, возраста и маршрутов поездок. Это хороший повод для общения.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ответы класса по теме урока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поездок в 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знакомство с культурой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ученики слышат живую речь и замечают, что даже знакомые слова могут звучать по-разному. Это помогает лучше понимать английский в реальных ситуациях.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Have you ever been to…? удобно связывает разговор о городе с его музеями, площадями и памятниками. Так английский становится ближе к реальной жизни.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помогает узнать, как люди здороваются, одеваются и ведут себя в общественных местах. Эти наблюдения развивают уважение к чужой культуре.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стране свои блюда, правила за столом и привычки в кафе. Такие детали делают путешествие интересным и показывают, как по-разному живут люди.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96969"/>
            <a:ext cx="5955300" cy="29338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модели по теме путешествий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для ответа о поездках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помогают быстро строить ответ на уроке и не теряться, когда нужно говорить о месте, опыте и желании путешествовать.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шаблоны покрывают вопрос, краткий ответ, отрицание и желание. Их можно комбинировать, чтобы получить короткий монолог или диалог.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Have you ever been to…? соединяет грамматику, путешествия и личный опыт. Она помогает задавать вопросы, отвечать кратко и подробно, а также говорить увереннее по-английски.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важно помнить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2026-05-30T11:34:12Z</dcterms:created>
  <dcterms:modified xsi:type="dcterms:W3CDTF">2026-05-30T11:34:12Z</dcterms:modified>
</cp:coreProperties>
</file>