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706" y="0"/>
            <a:ext cx="5470010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Countries in English: our first world trip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называть страны, столицы, флаги и языки.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countries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встречаются в песнях, играх и текстах. На уроке мы узнаем знакомые названия, будем находить их на карте и говорить короткими фразами: This is… It is in… The flag is…. Это просто и интересно!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Country and countries: одно слово, две формы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страна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country говорит об одной стране. Его легко запомнить, если представить одну точку на карте мира и назвать её по-английски коротко и ясно.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стран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стран несколько, мы говорим countries. В конце появляется -ies, и это показывает множественное число. Пример: one country, two countries.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для 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Хорошо учить это слово вместе с картой мира: на ней видно много стран сразу, а значит, легче понять разницу между country и countries.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Соседние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Рядом с этой темой часто встречаются map, world, land и nation. Они помогают говорить о странах не только отдельно, но и как о части большого мира.
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Пишем с заглавной буквы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стран в английском языке пишутся с большой буквы: Russia, China, India, Brazil, Egypt. Это важное правило помогает сразу узнавать имя страны в тексте.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the перед названием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некоторых стран в названии есть the: the UK, the USA. Такое написание встречается часто, поэтому его нужно запомнить вместе с самим названием страны.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длинные названия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многих стран есть короткая и полная форма. Например, the UK — the United Kingdom, а the USA — the United States of America. Обе формы правильные.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узнавать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видеть название страны несколько раз в книгах и играх, оно запоминается быстрее. Так английские слова становятся знакомыми, почти как старые друзья.
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4407" y="1496961"/>
            <a:ext cx="2609628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 стран и их цвета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81575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как 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помогает быстро узнать страну на карте, на спортивных соревнованиях и на праздниках. Он как маленький знак, который говорит: «Это моя страна!»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439788" y="188355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слова о цвете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флага обычно нужны очень простые слова: red, blue, green, yellow, white, black. Их легко произносить и использовать в коротком предложении.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83651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Японией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the flag of Japan is red and white. Такое предложение короткое, понятное и отлично подходит для начинающих учеников.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3423476" y="3365912"/>
            <a:ext cx="2416500" cy="9962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Италией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вариант: the flag of Italy is green, white and red. Чем чаще дети видят такие примеры, тем увереннее они описывают флаги сами.
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сказать о стране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помогает собрать короткий рассказ из простых фактов о стране.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 на английском языке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57912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capital city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Capital city означает «столица». Это главный город страны, где часто находятся важные здания и где легче всего начать рассказ о стране.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82107" y="1956217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пары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4 класса удобно запоминать пары: Russia — Moscow, the UK — London, France — Paris, Japan — Tokyo. Они часто встречаются в заданиях и играх.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57912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сказать: The capital of France is Paris. Такая модель короткая и очень понятная, поэтому её легко использовать на уроке и дома.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082107" y="3642610"/>
            <a:ext cx="2966294" cy="8055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Проверяем себя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ученик помнит название страны, он может быстро назвать её столицу. Это помогает отвечать уверенно, даже если предложение совсем короткое.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3016" y="2012504"/>
            <a:ext cx="587944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5987" y="2012504"/>
            <a:ext cx="514451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Языки, на которых говорят в странах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language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language означает «язык». Оно помогает говорить о том, на каком языке общаются люди в разных странах.
</a:t>
            </a:r>
            <a:endParaRPr lang="en-US" sz="1482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Языки в 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разных странах говорят на English, Russian, French, Chinese, Japanese, Spanish. Иногда в одной стране бывает не один, а несколько официальных языков.
</a:t>
            </a:r>
            <a:endParaRPr lang="en-US" sz="1361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удобно говорить так: People in the UK speak English. People in France speak French. Эти фразы короткие, ясные и подходят для начинающих.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слышать разницу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слышат названия языков в песнях, сказках и заданиях, слова запоминаются быстрее. Так урок становится похож на маленькое путешествие по миру.
</a:t>
            </a:r>
            <a:endParaRPr lang="en-US" sz="129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People from countries: nationalities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 людях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nationalities называют людей из разных стран. Они помогают сказать, откуда человек, и сразу делают рассказ о стране живым и интересным.
</a:t>
            </a:r>
            <a:endParaRPr lang="en-US" sz="1050" dirty="0"/>
          </a:p>
        </p:txBody>
      </p:sp>
      <p:sp>
        <p:nvSpPr>
          <p:cNvPr id="12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слов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Russia — Russian, France — French, China — Chinese, Japan — Japanese, Brazil — Brazilian. Эти пары удобно учить вместе: страна и слово для человека из неё.
</a:t>
            </a:r>
            <a:endParaRPr lang="en-US" sz="1050" dirty="0"/>
          </a:p>
        </p:txBody>
      </p:sp>
      <p:sp>
        <p:nvSpPr>
          <p:cNvPr id="13" name="Text 4"/>
          <p:cNvSpPr txBox="1"/>
          <p:nvPr/>
        </p:nvSpPr>
        <p:spPr>
          <a:xfrm>
            <a:off x="619125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простом английском можно сказать: He is Russian. She is French. They are Chinese. Такие фразы легко произносить и быстро запоминать.
</a:t>
            </a:r>
            <a:endParaRPr lang="en-US" sz="1050" dirty="0"/>
          </a:p>
        </p:txBody>
      </p:sp>
      <p:sp>
        <p:nvSpPr>
          <p:cNvPr id="14" name="Text 5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эти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Nationalities часто идут рядом с фотографиями, именами и подписями. Так дети видят, как английские слова работают в настоящих заданиях и текстах.
</a:t>
            </a:r>
            <a:endParaRPr lang="en-US" sz="1050" dirty="0"/>
          </a:p>
        </p:txBody>
      </p:sp>
      <p:sp>
        <p:nvSpPr>
          <p:cNvPr id="15" name="Text 6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Помним связь со страной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известно название страны, проще догадаться, как назвать человека из неё. Это очень помогает на уроках, где нужно отвечать коротко и уверенно.
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о стране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0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Начинаем с имени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называем страну: This is a country. Потом можно добавить, какая она: big, small, old, new, famous или beautiful. Всё звучит просто и понятно.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4763422" y="1935896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Добавляем столицу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Следующий шаг — назвать столицу: Its capital is… . Это делает рассказ точнее и помогает показать, что мы знаем о стране не только название.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0876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флаге и языке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можно сказать: The flag is… . People speak… . Эти короткие модели отлично подходят для мини-рассказа из трёх или четырёх предложений.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4763422" y="3533208"/>
            <a:ext cx="3743496" cy="8433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весь рассказ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соединить все части, получится аккуратный ответ о стране. Он звучит уверенно, даже если предложения совсем короткие — как маленький английский конструктор.
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861" y="2327342"/>
            <a:ext cx="264315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7825" y="2327342"/>
            <a:ext cx="264315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4509" y="2327342"/>
            <a:ext cx="264315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мира как большая подсказка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смотрят на карту мира, страны сразу становятся понятнее. Europe, Asia и Africa — это части света, где можно найти знакомые названия. Карта помогает увидеть, что одна страна может быть совсем рядом с другой, а иногда занимает очень большое место на земном шаре.
</a:t>
            </a:r>
            <a:endParaRPr lang="en-US" sz="842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 двух частях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часто помогает показать, что страны не всегда лежат только в одном месте. Она находится и в Europe, и в Asia. Если на карте провести взгляд от запада к востоку, становится видно, как огромная территория соединяет два континента в одной стране.
</a:t>
            </a:r>
            <a:endParaRPr lang="en-US" sz="864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 Северной Америке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USA находится в North America, и это легко найти на карте по континенту и названию страны. Такой поиск учит детей замечать не только слово country, но и его место в мире. Постепенно карта превращается в понятную историю, а не просто в рисунок.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на континентах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поиск страны на карте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 работы с картой мира и короткого устного ответа на уроке английского языка.
</a:t>
            </a:r>
            <a:endParaRPr lang="en-US" sz="2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континентов нужно, чтобы увидеть весь мир по частям.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число помогает детям быстро понять, где искать страны на карте и как связать название страны с её местом в мире.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73748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Общепринятая географическая классификация материков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280" y="2327342"/>
            <a:ext cx="2674612" cy="26300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8827" y="2327342"/>
            <a:ext cx="2674612" cy="263009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59359" y="2327342"/>
            <a:ext cx="2674612" cy="2630093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Знаменитые места стран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64538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Башня, которую узнают сразу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Франции дети часто видят Eiffel Tower как символ страны. Это знаменитое место помогает запомнить France, capital city и flag. Если рядом показать карту и фотографию, страна сразу перестаёт быть просто словом из учебника и становится узнаваемой.
</a:t>
            </a:r>
            <a:endParaRPr lang="en-US" sz="864" dirty="0"/>
          </a:p>
        </p:txBody>
      </p:sp>
      <p:sp>
        <p:nvSpPr>
          <p:cNvPr id="11" name="Text 2"/>
          <p:cNvSpPr txBox="1"/>
          <p:nvPr/>
        </p:nvSpPr>
        <p:spPr>
          <a:xfrm>
            <a:off x="3434933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Стена и пирамиды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China и Egypt есть места, которые легко узнать по картинке. The Great Wall и the pyramids часто появляются в учебных заданиях рядом со словами country и city. Такие примеры показывают, что у каждой страны есть свои яркие и очень заметные знаки.
</a:t>
            </a:r>
            <a:endParaRPr lang="en-US" sz="864" dirty="0"/>
          </a:p>
        </p:txBody>
      </p:sp>
      <p:sp>
        <p:nvSpPr>
          <p:cNvPr id="12" name="Text 3"/>
          <p:cNvSpPr txBox="1"/>
          <p:nvPr/>
        </p:nvSpPr>
        <p:spPr>
          <a:xfrm>
            <a:off x="6205466" y="1544166"/>
            <a:ext cx="2382399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Часы, которые знают все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the UK многие дети узнают Big Ben. Он помогает связать страну с её столицей London и с изображением на карте. Когда ученик видит знаменитое место, ему легче вспомнить название страны и сказать о ней короткую фразу по-английски.
</a:t>
            </a:r>
            <a:endParaRPr lang="en-US" sz="864" dirty="0"/>
          </a:p>
        </p:txBody>
      </p:sp>
      <p:sp>
        <p:nvSpPr>
          <p:cNvPr id="13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праздники в странах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70736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традиции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каждой стране есть свои привычки и любимые занятия. Дети могут замечать, как семьи празднуют, что готовят и какие песни поют дома.
</a:t>
            </a:r>
            <a:endParaRPr lang="en-US" sz="1484" dirty="0"/>
          </a:p>
        </p:txBody>
      </p:sp>
      <p:sp>
        <p:nvSpPr>
          <p:cNvPr id="11" name="Text 3"/>
          <p:cNvSpPr txBox="1"/>
          <p:nvPr/>
        </p:nvSpPr>
        <p:spPr>
          <a:xfrm>
            <a:off x="4791748" y="1835606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и фестивали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 помогают увидеть страну через радость и яркие цвета. В разные дни люди собираются вместе, дарят подарки и устраивают игры.
</a:t>
            </a:r>
            <a:endParaRPr lang="en-US" sz="1482" dirty="0"/>
          </a:p>
        </p:txBody>
      </p:sp>
      <p:sp>
        <p:nvSpPr>
          <p:cNvPr id="12" name="Text 4"/>
          <p:cNvSpPr txBox="1"/>
          <p:nvPr/>
        </p:nvSpPr>
        <p:spPr>
          <a:xfrm>
            <a:off x="70736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Еда, музыка, танцы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часто связаны с едой, музыкой и танцами. Эти слова легко запоминаются, потому что их можно представить, услышать и даже немного «станцевать».
</a:t>
            </a:r>
            <a:endParaRPr lang="en-US" sz="1482" dirty="0"/>
          </a:p>
        </p:txBody>
      </p:sp>
      <p:sp>
        <p:nvSpPr>
          <p:cNvPr id="13" name="Text 5"/>
          <p:cNvSpPr txBox="1"/>
          <p:nvPr/>
        </p:nvSpPr>
        <p:spPr>
          <a:xfrm>
            <a:off x="4791748" y="3541448"/>
            <a:ext cx="3432920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 другими странами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узнают традиции другой страны, мир становится интереснее. Так английские слова holiday, festival, music, food и dance оживают в речи.
</a:t>
            </a:r>
            <a:endParaRPr lang="en-US" sz="14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подготовить короткий рассказ о стране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мини-монолога: от выбора страны до одного яркого факта или символа.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063" y="3109167"/>
            <a:ext cx="2612316" cy="14311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и ответы о странах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667063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это country?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можно с самого простого вопроса: What country is it? Такой ответ помогает быстро назвать страну и не теряться. Короткая фраза делает речь уверенной, как у маленького экскурсовода.
</a:t>
            </a:r>
            <a:endParaRPr lang="en-US" sz="1050" dirty="0"/>
          </a:p>
        </p:txBody>
      </p:sp>
      <p:sp>
        <p:nvSpPr>
          <p:cNvPr id="14" name="Text 3"/>
          <p:cNvSpPr txBox="1"/>
          <p:nvPr/>
        </p:nvSpPr>
        <p:spPr>
          <a:xfrm>
            <a:off x="3435870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Назови столицу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is the capital? учит связывать страну и главный город. Ответ тоже короткий: The capital is Paris. Чем чаще ребёнок повторяет такую модель, тем легче ему говорить без паузы и поиска слов.
</a:t>
            </a:r>
            <a:endParaRPr lang="en-US" sz="1050" dirty="0"/>
          </a:p>
        </p:txBody>
      </p:sp>
      <p:sp>
        <p:nvSpPr>
          <p:cNvPr id="15" name="Text 4"/>
          <p:cNvSpPr txBox="1"/>
          <p:nvPr/>
        </p:nvSpPr>
        <p:spPr>
          <a:xfrm>
            <a:off x="6186219" y="1872543"/>
            <a:ext cx="2358174" cy="9531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Какого цвета флаг?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What colour is the flag? помогает описывать картинку на карте или карточке. Дети называют два или три цвета и сразу тренируют слова red, blue, white, green, yellow или black.
</a:t>
            </a:r>
            <a:endParaRPr lang="en-US" sz="1050" dirty="0"/>
          </a:p>
        </p:txBody>
      </p:sp>
      <p:sp>
        <p:nvSpPr>
          <p:cNvPr id="16" name="Text 5"/>
          <p:cNvSpPr txBox="1"/>
          <p:nvPr/>
        </p:nvSpPr>
        <p:spPr>
          <a:xfrm>
            <a:off x="669147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язык здесь говорят?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вопрос What language do people speak? удобно отвечать одной фразой. Например: People speak French. Так ребёнок учится не только узнавать страну, но и говорить о ней чуть подробнее.
</a:t>
            </a:r>
            <a:endParaRPr lang="en-US" sz="1050" dirty="0"/>
          </a:p>
        </p:txBody>
      </p:sp>
      <p:sp>
        <p:nvSpPr>
          <p:cNvPr id="17" name="Text 6"/>
          <p:cNvSpPr txBox="1"/>
          <p:nvPr/>
        </p:nvSpPr>
        <p:spPr>
          <a:xfrm>
            <a:off x="3419496" y="3348040"/>
            <a:ext cx="2358174" cy="95310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Готовый короткий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объединить все ответы, получается маленький рассказ. Он звучит просто, но очень полезно для урока: страна, столица, флаг и язык становятся понятной цепочкой.
</a:t>
            </a:r>
            <a:endParaRPr lang="en-US" sz="10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3416" y="1496961"/>
            <a:ext cx="2611609" cy="30435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в песнях, играх и заданиях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953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Песни и повторение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песнях слова country, flag и capital запоминаются легче, потому что их можно петь хором. Ритм помогает детям повторять новые слова без страха и скуки.
</a:t>
            </a:r>
            <a:endParaRPr lang="en-US" sz="1050" dirty="0"/>
          </a:p>
        </p:txBody>
      </p:sp>
      <p:sp>
        <p:nvSpPr>
          <p:cNvPr id="11" name="Text 3"/>
          <p:cNvSpPr txBox="1"/>
          <p:nvPr/>
        </p:nvSpPr>
        <p:spPr>
          <a:xfrm>
            <a:off x="3352801" y="1799260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Викторины и карточки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 флагами и странами превращают урок в игру на внимание. Ребёнок смотрит на картинку, находит нужное слово и быстро проверяет, что уже помнит.
</a:t>
            </a:r>
            <a:endParaRPr lang="en-US" sz="1050" dirty="0"/>
          </a:p>
        </p:txBody>
      </p:sp>
      <p:sp>
        <p:nvSpPr>
          <p:cNvPr id="12" name="Text 4"/>
          <p:cNvSpPr txBox="1"/>
          <p:nvPr/>
        </p:nvSpPr>
        <p:spPr>
          <a:xfrm>
            <a:off x="49745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Карта как поле для поиска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с картой учат искать страну по континенту и по названию. Это хороший способ тренировать речь, зрительную память и уверенность в ответе.
</a:t>
            </a:r>
            <a:endParaRPr lang="en-US" sz="1050" dirty="0"/>
          </a:p>
        </p:txBody>
      </p:sp>
      <p:sp>
        <p:nvSpPr>
          <p:cNvPr id="13" name="Text 5"/>
          <p:cNvSpPr txBox="1"/>
          <p:nvPr/>
        </p:nvSpPr>
        <p:spPr>
          <a:xfrm>
            <a:off x="3335902" y="3396572"/>
            <a:ext cx="2503487" cy="1073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остаются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называют страны вслух, работают хором или по цепочке, слова запоминаются надолго. Так vocabulary становится не списком, а живым материалом для общения.
</a:t>
            </a:r>
            <a:endParaRPr lang="en-US" sz="10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126" y="550934"/>
            <a:ext cx="386371" cy="30909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63667" y="517238"/>
            <a:ext cx="376490" cy="37649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2598" y="2679413"/>
            <a:ext cx="329428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58727" y="2713109"/>
            <a:ext cx="386371" cy="309097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сказать о любой стране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саму страну. Это самый первый и самый простой шаг, который помогает начать ответ без лишних пауз и сразу показать, о чём идёт речь.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называют capital city. Один короткий факт делает рассказ точнее и помогает связать страну с её главным городом, который часто уже знаком детям по карте.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можно сказать о цветах флага. Даже два цвета уже дают хороший ответ и помогают сделать рассказ ярче, как маленькую открытку из другой страны.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 люди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удобно добавить language или nationality. Так ребёнок говорит не только о стране, но и о людях, которые там живут и разговаривают.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Страны: что мы выучили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Теперь country, flag, capital, language и nationality уже не пугают. Мы умеем находить страны на карте, называть их признаки и говорить о мире коротко, понятно и по-английски.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2026-05-30T09:59:02Z</dcterms:created>
  <dcterms:modified xsi:type="dcterms:W3CDTF">2026-05-30T09:59:02Z</dcterms:modified>
</cp:coreProperties>
</file>