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2. East, West, Home's Best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 традиции объединяют людей в разных странах.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дома помогает учить английский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словам о доме, семье и повседневной жизни, а также показывает, как в разных культурах по-разному устроены быт и привычки.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0296"/>
            <a:ext cx="252900" cy="2610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5650" y="1770296"/>
            <a:ext cx="252900" cy="26105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 и West: два важных слова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53475"/>
            <a:ext cx="299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 —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East обозначает Восток и помогает говорить о странах Азии, Ближнего Востока и их традициях. В учебных текстах оно часто связано с образом жизни и семейными обычаями.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20950" y="2353475"/>
            <a:ext cx="299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 —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West обозначает Запад и обычно относится к Европе и Северной Америке. Оно используется, когда сравнивают не только географию, но и привычки, общение и повседневный уклад.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глазами ребёнка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 в окне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 доме горит свет, на столе лежат книги, а рядом стоят любимые вещи. Всё это создаёт ощущение спокойствия и порядка. Такой дом легко представить как место, куда приятно возвращаться после долгого дня.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всё знакомо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своей комнате ребёнок узнаёт каждый угол: полку с учебниками, игрушку на кровати, рисунки на стене. Здесь можно отдыхать, читать и готовиться к урокам. Именно знакомые предметы делают пространство по-настоящему личным.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ждут близкие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важен не только стенами и мебелью, но и людьми, которые там живут. Когда взрослые поддерживают, а рядом есть семья, ребёнок чувствует себя уверенно. Поэтому дом часто воспринимается как место защиты и заботы.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связывают с домом в разных культурах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слова и идеи чаще всего встречаются в теме дома и семьи.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 — семья, уют и традиции; именно они сильнее всего объединяют учебные тексты модуля.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обобщение ключевых тем модуля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100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старшие помогают выбирать важные решения и делятся опытом. Такое участие создаёт ощущение порядка и уважения к семейным правилам.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94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других семьях детей раньше учат выбирать самому, отвечать за слова и поступки. Это помогает развивать ответственность и уверенность в повседневной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151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везде важно, чтобы ребёнок чувствовал поддержку. Семья остаётся местом, где учат заботе, вниманию и взаимному уважению.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роль старших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509540"/>
            <a:ext cx="252900" cy="20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здороваются и общаются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Hello и Good morning подходят для начала разговора в школе, дома и в гостях. Они помогают показать доброжелательность и начать общение вежливо.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Sorry важно, когда нужно признать ошибку или случайно кого-то задеть. Оно помогает сохранять хорошие отношения и учит уважению к другим людям.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 и Thank you делают речь мягче и приятнее. Их используют каждый день, когда просят о помощи, принимают подарок или отвечают на услугу.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формы полезны и со сверстниками, и со взрослыми. Они делают разговор спокойным, понятным и помогают чувствовать себя увереннее в любой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повседневных привычек Востока и Запада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различия заметны в привычках, но общие ценности остаются похожими.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поведения отличаются, но уважение, доброжелательность и значение семьи встречаются везде.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текстов модуля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за семейным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во многих домах начинается с завтрака, который собирает всех вместе. На столе могут быть хлеб, каша, чай или другие привычные блюда. Такой момент задаёт спокойный ритм дня и напоминает, что дом — это место заботы.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 кухни и 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готовят еду, кухня становится центром общения. Кто-то режет овощи, кто-то накрывает на стол, а кто-то рассказывает новости. В таких простых делах дети запоминают семейные традиции и учатся помогать.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трапеза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ужин часто помогает семье собраться после учёбы и работы. За столом люди делятся событиями дня, обсуждают планы и поддерживают друг друга. Поэтому еда в доме связана не только со вкусом, но и с близостью.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еда и семейные привычки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семьи в разных странах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общие семейные ценности, которые легко узнать в любом доме.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ценности — любовь, забота и уважение; они важнее различий в обычаях и традициях.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обобщение ключевых идей модуля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праздники поддерживают семейные традиции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собираются вместе, украшают дом, готовят угощение и поздравляют друг друга. Этот праздник помогает начать год с общих надежд и добрых пожеланий.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Рождество связано с семейным ужином, подарками и особой атмосферой. Дети запоминают этот день как время тепла, заботы и домашнего уюта.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 и Ид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мусульманских семей Рамадан — время духовности, а праздник Ид отмечается совместной трапезой, поздравлениями и вниманием к близким. Такие традиции укрепляют связь поколений.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и Весак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праздники напоминают о свете, добре и уважении к семье. Дома украшают, готовят особые блюда и повторяют обычаи, которые передаются детям из года в год.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шаг за шагом рождается чувство дома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связь между повседневными привычками, семейной атмосферой и чувством принадлежности.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вещей — книги, игрушки, фотографии, тетради и воспоминания — сохраняют личную историю. Они делают дом не просто местом, а частью жизни человека.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модуля «East, West, Home’s Best»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личных вещей часто напоминают человеку о его доме и семье.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пути домой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с тёплым светом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 улице темно, но в окне дома горит мягкий свет. Это знак, что там ждут, разговаривают и готовят ужин. Такой образ легко напоминает, почему возвращение домой всегда вызывает чувство спокойствия.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знакомому порогу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идёт по дороге после долгого дня и видит впереди свой дом. Чем ближе он подходит, тем сильнее ощущает привычный порядок, защиту и тепло. Именно поэтому дом часто кажется самым дорогим местом.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выражения о доме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английский язык передаёт идею уюта через короткие и запоминающиеся выражения.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выражения подчёркивают одну мысль: домашний уют ценится выше внешних впечатлений и богатства.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модуля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школьники замечают в разных семьях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дети здороваются формально, другие — очень свободно и просто. Школьники быстро замечают, что вежливые слова помогают всем чувствовать себя комфортно.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7845" y="113922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Обеды и ужины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семьях ужинают вместе каждый вечер, в других — по выходным или по особым случаям. Общая трапеза часто становится временем разговора и поддержки.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20984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рождения и помощь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семьи любят шумные праздники, другие — спокойные поздравления. Многие ребята также замечают разные обязанности: помощь по дому, забота о младших или звонки родственникам.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682669" y="305767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и отдых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дома свои правила отдыха, но всем нужны безопасность, дружба и понимание. Поэтому школьники видят больше общего, чем различий.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которые важны почти везде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ценности чаще всего связываются с темой семьи и дома в учебных текстах модуля.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семейность, уважение и гостеприимство: именно они объединяют разные культуры сильнее всего.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 содержанию модуля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дома, похожие чувства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различается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Квартиры, частные дома и традиционные жилища выглядят по-разному, потому что зависят от страны, климата и образа жизни. Но везде люди хотят удобства и защищённости.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важен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доме есть место для сна, еды, отдыха и хранения личных вещей. Порядок помогает чувствовать себя спокойно и сосредоточенно после учёбы или работы.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создаёт 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дома появляется не из-за мебели, а благодаря людям. Забота, внимание и спокойное общение делают любое жильё по-настоящему родным.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чувства у всех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того, где находится дом, человеку нужны уют, безопасность и возможность быть собой. Эти чувства понимают дети и взрослые в разных странах.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модуля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показывает, где человек чувствует себя в безопасности. Именно здесь появляются привычки, воспоминания и чувство принадлежности, которое помогает расти и учиться.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поддерживает ребёнка в повседневной жизни. В разных странах способы заботы отличаются, но желание помочь, понять и защитить остаётся одинаковым.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и 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модуля помогает запомнить лексику о доме, семье и традициях. Простые фразы делают английский язык полезным для разговора о знакомой жизни.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культуры, общие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Запад отличаются обычаями, но уважение, доброта и любовь к дому важны почти везде. Это делает мир разнообразным и понятным одновременно.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модуля East, West, Home’s Best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показал, как слова о доме, семье и традициях помогают сравнивать культуры и лучше понимать людей. Различия заметны, но тепло, забота и любовь к дому остаются общими для всех.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2026-05-30T12:03:20Z</dcterms:created>
  <dcterms:modified xsi:type="dcterms:W3CDTF">2026-05-30T12:03:20Z</dcterms:modified>
</cp:coreProperties>
</file>