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image" Target="../media/image-7-10.jpe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клетки: ключевые этапы и значение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клетки — основа обновления, роста и гомеостаза живых организмов.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истоков наблюдений к молекулярному пониманию клеточного цикла
</a:t>
            </a:r>
            <a:endParaRPr lang="en-US" sz="3163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клеточного цикла началась с микроскопических наблюдений в XIX веке и достигла вершины в XX веке с открытием молекулярных механизмов, включая структуру ДНК и регуляторы деления клеток.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жизненного цикла клетки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клетки — это период от её рождения до деления или гибели, проходящий через чётко организованные фазы с определённым функциональным назначением.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цикла варьируются между типами клеток, отражая их структурные особенности и эволюционные адаптации.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включают интерфазу, во время которой клетка растёт и дублирует генетический материал, и фазу деления — митоз или мейоз, разделяющие клетки на дочерние.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жизненного цикла: интерфаза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 состоит из G1, S и G2 стадий. В G1 происходит активный рост и синтез органелл. S-фаза характеризуется точной репликацией ДНК и хромосом.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интерфазы и их функции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G2 клетка завершает синтез белков, необходимых для митоза, и проводит контроль качества генетического материала перед делением.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делению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31241"/>
            <a:ext cx="4791900" cy="1670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фаз интерфазы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демонстрирует ключевые процессы и контрольные функции фаз интерфазы, учитывая длительность и роль каждой стадии в жизненном цикле клетки.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 занимает основное время цикла, обеспечивая клетке рост и подготовку к делению с эффективным контролем качества.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учебник по биологии для 10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структурные изменения в интерфазе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G1 этапе происходит значительный рост клеточного объёма и увеличение числа митохондрий и рибосом для обеспечения энергией и белковым синтезом.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S-фазы ДНК подвергается точной репликации, удваиваясь для последующего равного распределения между дочерними клетками.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изменения интерфазы критичны для успешного и точного прохождения последующего митоза.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G2 клетки активно синтезируют белки, включая компоненты веретена деления, и аккумулируют энергию в форме АТФ.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052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2000" y="964664"/>
            <a:ext cx="2052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4000" y="964664"/>
            <a:ext cx="2052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08000" y="964664"/>
            <a:ext cx="2052000" cy="16532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Митоз: основные стадии
</a:t>
            </a:r>
            <a:endParaRPr lang="en-US" sz="3200" dirty="0"/>
          </a:p>
        </p:txBody>
      </p:sp>
      <p:sp>
        <p:nvSpPr>
          <p:cNvPr id="14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96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Профаза: начало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профазе хромосомы уплотняются, становятся видимыми под микроскопом, а ядерная оболочка начинает разрушаться, подготавливая клетку к последующим этапам деления.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6868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Телофаза: восстановление и 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телофазе формируется новая ядерная оболочка вокруг хромосом, начинается цитокинез — деление цитоплазмы, завершая процесс митоза.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2620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Метафаза: выстраивание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этапе хромосомы выстраиваются по экватору клетки, обеспечивая равномерное распределение генетического материала при делении.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4744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Анафаза: разделение хроматид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Сестринские хроматиды разделяются и расходятся к противоположным полюсам клетки, гарантируя идентичность обеих дочерних клеток.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фаз жизненного цикла клетки человека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 занимает около 90% общего времени жизненного цикла, подчёркивая её важность для подготовки к делению.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период интерфазы обеспечивает клетке время на рост, репликацию и контроль качества перед разделением.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клетки, 2021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Цитокинез: разделение цитоплазмы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Цитокинез начинается после митоза, когда клеточная мембрана образует перетяжку, разделяющую цитоплазму на две части.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заканчивает клеточное деление, обеспечивая формирование двух самостоятельных и генетически идентичных клеток.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растительных клеток вместо перетяжки формируется клеточная пластинка, которая становится новой клеточной стенкой между дочерними клетками.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точки клеточного цикла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контрольные точки — G1/S, где оцениваются условия для начала синтеза ДНК, и G2/M, где проверяется готовность к делению и отсутствие повреждений в ДНК.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Анафазный этап контролируется проверкой правильного прикрепления хромосом к веретену деления, что предотвращает ошибки распределения генетического материала.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белков-киназ и циклинов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циклин-зависимых киназ регулируется уровнем циклинов, что обеспечивает точное переключение между фазами клеточного цикла.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Пиковые значения циклинов и активности CDK совпадают с переходными контрольными точками, обеспечивая регуляцию деления клетки.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клеточного цикла, 2022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как специализация клеточного цикла
</a:t>
            </a:r>
            <a:endParaRPr lang="en-US" sz="3031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Редукционное деление и значение мейоза I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деление мейоза снижает хромосомный набор вдвое, создавая гаплоидные клетки. Это критический этап для сохранения стабильности генома при половом размножении.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и генетическое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участками хромосом во время мейоза способствует появлению новых комбинаций генов, что повышает адаптационную способность потомства.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эквационного деления мейоза II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деление схоже с митозом, позволяет разделить сестринские хроматиды. Оно важно для формирования уникальных гамет с правильным числом хромосом.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Специфика клеточного цикла у эукариот и прокариот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цикл с бинарным делением после удвоения ДНК, отсутствует митоз, обеспечивая быстрое размножение.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прокариот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интерфазу и митоз/мейоз с чётко разделёнными функциями роста, репликации и деления клеток.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эукариот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контроля у прокариот проще, что позволяет им быстро адаптироваться в изменяющихся условиях окружающей среды.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и адаптация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505865"/>
            <a:ext cx="4791900" cy="20083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митоз и мейоз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отличия процессов деления по количеству делений, числу клеток, редукции хромосом, разнообразию и роли в организме.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поддерживает генетическую стабильность, а мейоз обеспечивает генетическое разнообразие и половое размножение.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клетки и ее циклы, 2023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Апоптоз и его значение в жизненном цикле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Апоптоз — это управляемая гибель клеток для удаления повреждённых или избыточных, что предотвращает накопление мутаций и поддерживает гомеостаз тканей.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апоптоз обеспечивает нормальное формирование органов и способствует удалению клеток, нарушающих функции организма.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апоптоза связаны с раком, аутоиммунными и дегенеративными заболеваниями, что подчёркивает его важную роль в здоровье.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Патологии, связанные с нарушением клеточного цикла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9245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генах циклинов и киназ могут вызвать неконтролируемое деление клеток, ведущее к опухолям и различным формам рака.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4398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регуляторных генах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34798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диагностики базируются на мониторинге белков-контролёров клеточного цикла для раннего обнаружения нарушений и выбора терапии.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9951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и контроль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внешних факторов на клеточный цикл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Ультрафиолет излучение вызывает повреждение ДНК, активируя контрольные точки и замедляя клеточный цикл для восстановления генетического материала.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Чернобыльская катастрофа стала источником повышенного риска раковых заболеваний из-за длительного облучения населения.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Канцерогены химического происхождения вызывают структурные изменения в ДНК, нарушая регуляцию деления и провоцируя злокачественные процессы.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Ионизирующая радиация приводит к мутациям хромосом и может инициировать остановку цикла или апоптоз.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знаний о клеточном цикле в медицине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Цитостатики и ингибиторы CDK применяются для замедления деления раковых клеток, уменьшая опухолевую массу и улучшая прогноз.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тесты позволяют выявлять аномалии до появления симптомов, а таргетные препараты избирательно воздействуют на клетки с нарушениями в цикле.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клеток поддерживает функции организма через циклы роста и деления, что важно для здоровья и адаптации.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клеток в организме способны к активному прохождению жизненного цикла, обеспечивая непрерывное восстановление тканей.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институт здоровья, 2023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клеточного цикла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клеточного цикла расширяет возможности медицины и биотехнологий, способствуя профилактике болезней и развитию инновационных методов лечения.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2026-05-10T02:21:32Z</dcterms:created>
  <dcterms:modified xsi:type="dcterms:W3CDTF">2026-05-10T02:21:32Z</dcterms:modified>
</cp:coreProperties>
</file>