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природе: введение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поддерживается непрерывным обменом веществ между природными компонентами.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установили, что химические элементы беспрерывно циркулируют между разными средами Земли, поддерживая здоровье экосистем и предотвращая истощение ресурсов.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о круговороте веществ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природной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слой газов, который участвует в движении воды и углерода, обеспечивая их перемещение и обмен.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все воды планеты — океаны, реки, озёра и подземные запасы, влияя на климат и жизнь.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 земной коры и почвенного покрова, служит источником минеральных веществ для живых организмов.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существа, поддерживая энергетический и веществный обмен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в круговороте веществ
</a:t>
            </a:r>
            <a:endParaRPr lang="en-US" sz="278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производители органического вещества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неорганические вещества в органические посредством фотосинтеза, создавая пищу для других организмов и обеспечивая атмосферу кислородом.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в обмене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органику, выделяя углекислый газ и воду. Люди также влияют на круговорот через деятельность и потребление ресурсов.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бактерий и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остатки живых существ, превращая органические соединения обратно в минеральные вещества для повторного использования.
</a:t>
            </a:r>
            <a:endParaRPr lang="en-US" sz="1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круговорота воды и их значение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суши, переходя в атмосферу в виде пара.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водяного пара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перемещают водяной пар, распространяясь от океанов к континентам.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 осадки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и превращается в осадки — дождь, снег, наполняя водоёмы и почву.
</a:t>
            </a:r>
            <a:endParaRPr lang="en-US" sz="137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возвращается к океану через реки и подземные воды, завершая цикл водообмена.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водный цикл: количественные данные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сток суши объёмом около 36 тысяч км³ ежегодно восстанавливает запасы воды в океанах.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циркулирует между океаном и атмосферой, поддерживая климатическую систему.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метеорологической организации, 2020 год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биогеохимического круговорота углерода
</a:t>
            </a:r>
            <a:endParaRPr lang="en-US" sz="2229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содержится в атмосфере (CO2), живых организмах, почве, океанах и ископаемом топливе, образуя глобальную систему обмена.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связывает атмосферный CO2 в органические молекулы, являющиеся основой пищевой цепи.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гниение и сгорание высвобождают углерод обратно в атмосферу, поддерживая баланс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почва выступают крупнейшими резервуарами углерода, регулируя его концентрацию в атмосфере.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CO2 в процессе фотосинтеза, выделяя кислород, необходимый для дыхания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фотосинтеза и дыхания в углеродном цикле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используют кислород, выделяя CO2 обратно в атмосферу, поддерживая непрерывный обмен углеродом.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круговорота углерода за год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CO2 от сжигания ископаемого топлива способствует накоплению парниковых газов.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входящих и исходящих потоков углерода нарушается из-за человеческой деятельности.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по углеродному циклу,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круговорота кислорода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зелёных растений и водорослей выделяет кислород, насыщая атмосферу примерно до 21%.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живых организмов и процессы горения используют кислород, возвращая CO2 в воздух.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играет ключевую роль в образовании кислорода и поддержании баланса в биосфере.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кислородного цикла в биосфере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фотосинтеза, дыхания и обмена газами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круговорота азота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около 78% атмосферы, однако живые организмы усваивают лишь связанные его формы, такие как нитраты и аммоний, необходимые для их жизнедеятельности.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 симбиотические бактерии фиксируют атмосферный азот, преобразуя его в доступные для растений соединения, что является ключевым этапом азотного цикла.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остатков микроорганизмами и процесс денитрификации возвращают азот в атмосферу, замыкая круговорот и поддерживая баланс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Детализация азотного цикла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фиксации, использования, разложения и возврата азота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338650"/>
            <a:ext cx="4166100" cy="29346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биогеохимических циклов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компонентов, этапов и скоростей биогеохимических циклов, а также биологического участия в них.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циклы взаимосвязаны и необходимы для поддержания биосферы.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издания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глобальное потепление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сжигание топлива на производствах увеличивает выбросы CO2, что способствует изменению климата. Это оказывает негативное влияние на круговорот углерода и вызывает усиление парникового эффекта.
</a:t>
            </a:r>
            <a:endParaRPr lang="en-US" sz="89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загрязнение водных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приводит к избытку нитратов, которые вымываются в водоёмы, вызывая эвтрофикацию. Это нарушает водный круговорот и снижает качество экосистем.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природные циклы
</a:t>
            </a:r>
            <a:endParaRPr lang="en-US" sz="24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нарушений биогеохимических циклов
</a:t>
            </a:r>
            <a:endParaRPr lang="en-US" sz="1985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провоцирует глобальное потепление и нестабильность климатических условий по всему земному шару.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пресных вод снижает численность рыб и других водных организмов, что ведёт к потере биоразнообразия и нарушению пищевых цепей.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и исчерпание плодородных почв уменьшают урожайность сельскохозяйственных культур, угрожая продовольственной безопасности.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экосистем вследствие нарушений круговоротов ограничивает возможности восстановления природы и ухудшает условия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 проявляются в 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с поверхности луж после дождя наглядно демонстрирует естественный круговорот воды в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компоста на дачном участке показывает, как бактерии разлагают органические остатки, возвращая питательные вещества в почву.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и рост растений в огороде отражают круговорот азота и углерода, необходимые для поддержания жизненных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природных ресурсов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ограничены и требуют постоянного возврата к кругам обмена. Биогеохимические циклы обеспечивают многократное использование важных элементов.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непрерывного круговорота воды, углерода, азота и кислорода невозможна поддержка разнообразных и сложных форм жизни на планете.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биогеохимических циклов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природных циклов: пути и перспективы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и восстановление лесных массивов способствуют поддержанию биогеохимических циклов.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парниковых газов и внедрение экологичных технологий обеспечивают долгосрочную стабильность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экологической культуры у молодёжи укрепляют понимание важности защиты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 — основа устойчивости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объединяют элементы природы в единую систему, обеспечивая разнообразие и стабильность жизни. Ответственное отношение к ресурсам способствует сохранению планеты для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2026-05-09T05:31:34Z</dcterms:created>
  <dcterms:modified xsi:type="dcterms:W3CDTF">2026-05-09T05:31:34Z</dcterms:modified>
</cp:coreProperties>
</file>