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химико-физических основ жизни и организации био-систем от молекул до организмов.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Материальные основы жизни и свойства живых систем
</a:t>
            </a:r>
            <a:endParaRPr lang="en-US" sz="2296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химических и физических компонентах жизни раскрывают универсальные закономерности, лежащие в основе всех живых организмов, помогают осмыслить механизмы клеточных процессов и поддерживают развитие медицины и биотехнологий.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 материальные основы жизни?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базовых элемента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Углерод, водород, кислород и азот составляют более 98% массы клеток, формируя структурный каркас биомолекул и задавая основу жизненных процессов.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 микроэлементы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Калий, кальций, сера, фосфор и железо играют важные роли в каталитических и структурных функциях, поддерживая жизнедеятельность и обмен веществ.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свойства биомолекул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структура и способность образовывать макромолекулы определяют специфичность функций и взаимодействий в биологической системе.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живого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до 80% массы клетки, создавая среду для растворения веществ и поддержания клеточной структуры.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Теплоёмкость и 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теплоёмкость воды способствует поддержанию постоянной температуры и защищает клетку от перегрева и переохлаждения.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биохимических реакциях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 гидролитических процессах и формирует жидкокристаллическое состояние, содействуя организации мембранных структур.
</a:t>
            </a:r>
            <a:endParaRPr lang="en-US" sz="972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жизни внутри клетки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содержание химических элементов в клетках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 микроэлементы представлены вместе с их типичным процентным содержанием в живых клетках.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массы клетки обусловлена кислородом, углеродом, водородом и азотом, обеспечивая основу для биомолекул.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справочники и учебники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900" y="1517142"/>
            <a:ext cx="4230000" cy="7022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2888" y="2222129"/>
            <a:ext cx="4230000" cy="7022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2888" y="2926917"/>
            <a:ext cx="4230000" cy="70224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22900" y="3631666"/>
            <a:ext cx="4230000" cy="70224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819475" y="1583998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строительные и регулирующие блоки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формируют клеточные структуры, обеспечивают транспорт веществ и запускают катализ биохимических реакций в виде ферментов.
</a:t>
            </a:r>
            <a:endParaRPr lang="en-US" sz="874" dirty="0"/>
          </a:p>
        </p:txBody>
      </p:sp>
      <p:sp>
        <p:nvSpPr>
          <p:cNvPr id="16" name="Text 2"/>
          <p:cNvSpPr txBox="1"/>
          <p:nvPr/>
        </p:nvSpPr>
        <p:spPr>
          <a:xfrm>
            <a:off x="823463" y="2288985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изоляторы и энергетические резервуары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основа мембранных барьеров, участвуют в хранении энергии и служат сигналами для клеточного общения.
</a:t>
            </a:r>
            <a:endParaRPr lang="en-US" sz="809" dirty="0"/>
          </a:p>
        </p:txBody>
      </p:sp>
      <p:sp>
        <p:nvSpPr>
          <p:cNvPr id="17" name="Text 3"/>
          <p:cNvSpPr txBox="1"/>
          <p:nvPr/>
        </p:nvSpPr>
        <p:spPr>
          <a:xfrm>
            <a:off x="823463" y="2993773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источники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выступают главным энергетическим ресурсом и служат предшественниками для биосинтетических путей.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823475" y="3698522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носители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 РНК хранят и передают генетический код, обеспечивая синтез белков и регуляцию клеточных функций.
</a:t>
            </a:r>
            <a:endParaRPr lang="en-US" sz="874" dirty="0"/>
          </a:p>
        </p:txBody>
      </p:sp>
      <p:sp>
        <p:nvSpPr>
          <p:cNvPr id="19" name="Text 5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биомолекулы и их функции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биомолекул внутри клеток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приходится на белки, что отражает их фундаментальную роль в клеточной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указывают на химическую универсальность и специализированность клеточных компонентов у различных организмов.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биохимические данные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живых систем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молекулы и биомолекулы, которые составляют основу клеточных структур и функций.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52478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Субклеточные структуры, обеспечивающие специализированные функции, например митохондрии и рибосомы.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28967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базовая единица жизни — клетка, способная к самостоятельной жизнедеятельности.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00862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и органный уровни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клеток в ткани и органы обеспечивает сложные функции и процессы в организме.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272769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и экосистемный уровни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организмов друг с другом и с окружающей средой формирует популяции, сообщества и биосферу.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потоки вещества и энергии в клетке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процессы в клеточном метаболизме, по данным современных исследований.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энергии: метаболизм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разрушает сложные вещества, освобождая энергию, необходимую для жизненных процессов и синтеза АТФ.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Метаболические пути взаимосвязаны и тонко регулируются ферментативными системами для поддержания устойчивого состояния клетки.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способствует построению сложных молекул из простых, используя энергию, обеспечивая рост и восстановление клеток.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регулирует определённый метаболический путь, поддерживая баланс и гомеостаз клеточных процессов. Недостаток или дефекты ферментов приводят к нарушению обмена веществ и развитию болезней.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 их значение в биохимических процессах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специализированные белковые молекулы, ускоряющие химические реакции в живых клетках на миллионы раз без изменения собственной структуры или расхода. Они обеспечивают высокую селективность по субстрату и реакции.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и гомеостаз в живых системах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регуляция включает терморегуляцию, поддержание водно-солевого баланса и уровень глюкозы в крови для нормального функционирования тканей.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клеточном уровне функцию саморегуляции выполняют ионные насосы и буферные системы, которые стабилизируют pH и ионный баланс.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обеспечивает постоянство химического состава и физических параметров внутренней среды организма через сложные системы обратной связи.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Дисбаланс гомеостаза вызывает патологические состояния, ухудшая адаптивные способности и снижая жизнеспособность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и её реализация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ключевую информацию о структуре белков и регуляторных РНК, рамки которой реализуются в клетке посредством транскрипции — копирования информации в мРНК.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 переводит мРНК в последовательность аминокислот белка на рибосомах, а процессы репликации и репарации обеспечивают точность и наследуемость генетической информации.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1866" y="950175"/>
            <a:ext cx="5940268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 и эукариот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прокариотических и эукариотических клеток представлены в таблице с ключевыми характеристиками.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общей биологии,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обладают простой структурой и быстрым размножением, тогда как эукариоты отличаются сложностью, специализацией и разнообразием функций.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Воспроизводство, рост и развитие как признаки жизни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обусловлен увеличением клеточного числа или размеров, что приводит к увеличению массы и объёма организма на протяжении жизни.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передачу генетической информации потомкам как бесполым, так и половым путём, что поддерживает жизненный цикл видов.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включает процессы дифференцировки и морфогенеза, формируя функционально специализированные ткани и органы для адаптации к среде.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раздражимости и адаптация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Ответная реакция на стимулы обеспечивает выживание, позволяя организму быстро адаптироваться к новым условиям или избежать опасности.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проявляется через специализированные рецепторы и нервные клетки, которые воспринимают и передают сигналы об изменениях внешней среды.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формируется в ходе эволюции, отражаясь на изменениях морфологии, физиологии и поведения видов для повышения их устойчивости.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механизмы обеспечивают долговременную организацию жизни в изменчивых биотопах, сохраняя разнообразие и целостность экосистем.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сохранение информации от поколения к поколению, а генетическая изменчивость создаёт разнообразие для естественного отбора. Эти свойства совместно формируют динамику эволюционных процессов.
</a:t>
            </a:r>
            <a:endParaRPr lang="en-US" sz="971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эволюционных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рекомбинация генов приводят к вариациям, на которые воздействуют дрейф и миграции. Эти процессы влияют на морфологию и поведение, способствуя появлению новых видов и приспособлению к среде.
</a:t>
            </a:r>
            <a:endParaRPr lang="en-US" sz="1047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 основа биологического разнообразия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числа известных видов организмов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крупнейшую группу с примерно миллионом описанных видов, играя ключевую роль в биоразнообразии планеты.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увеличение открытий видов подчёркивает необходимость продолжения научных исследований и сохранения биологического разнообразия.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каталог видов (Catalog of Life), 2023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неорганических веществ на жизнь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участвуют в работе ферментов, обеспечивая их активность и стабильность, а также играют ключевую роль в генерации и передаче нервных импульсов.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 минералов ведёт к патологическим состояниям, снижая устойчивость организма к внешним стресс-факторам и вызывая обменные расстройства.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ионы, такие как Na+, K+ и Ca2+, регулируют осмотическое давление и участвуют в жизненно важных процессах, поддерживая клеточный гомеостаз.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материальных основ жизни для науки и общества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химических и биохимических основ жизни является фундаментом для развития медицины, биотехнологий и экологии, влияя на здоровье человека и сохранение природы.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2026-05-10T00:40:28Z</dcterms:created>
  <dcterms:modified xsi:type="dcterms:W3CDTF">2026-05-10T00:40:28Z</dcterms:modified>
</cp:coreProperties>
</file>