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Латвия: страна Балтийского побережья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— североевропейская страна на востоке Балтийского моря, столица — Рига.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находится в центре Прибалтики, на северо-востоке Европы. Она граничит с Эстонией, Литвой, Россией и Беларусью. Многочисленные воды Балтики и Рижского залива важны для портов, рыболовства и туризма. Современная независимость восстановлена в 1991 году; с 2004-го страна в ЕС и НАТО, евро — с 2014-го.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значение страны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794" y="1225603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794" y="3638866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931" y="2447589"/>
            <a:ext cx="301388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Латвии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в основном равнинная: здесь нет высоких гор. Это удобно для дорог, транспорта и расселения людей, а также для сельского хозяйства, которое легче планировать на ровной местности.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без «высоких гор»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половины Латвии покрыто лесами. Поэтому страну часто называют одной из самых «зелёных» в Европе: леса влияют на ландшафты, экологию и возможности для отдыха на природе.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примерно половина территории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Латвии умеренный морской, с влиянием Атлантики. Лето обычно прохладнее, а зима мягче, чем во внутренних районах Восточной Европы, поэтому погода комфортнее для прогулок.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морской климат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Балтийского моря ощущается в погоде и в природных процессах: влажность выше, а резкие перепады менее выражены. Это поддерживает рост лесов и разнообразие видов растений и животных.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влияние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река — Даугавa, важны также Гауя и Лиелупе. В стране много озёр, болот и небольших речек, формирующих разнообразные природные зоны и среды обитания.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и следы разных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Риги включён в список Всемирного наследия ЮНЕСКО. На улицах можно увидеть средневековые здания, архитектуру разных периодов и выразительные дома в стиле модерн — всё вместе создаёт «живую» картину прошлого.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как визитная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Рига особенно известна архитектурой модерна: фасады с деталями выглядят торжественно и узнаваемо. Город словно показывает, как менялся вкус и технологии строительства на протяжении десятилетий и даже веков.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Даугавa ведёт к морю — и к развитию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стоит у устья Даугавы, поэтому его развитие напрямую связано с морской торговлей и портовой деятельностью. Рига росла как место, где встречаются транспортные пути, управление и деловая жизнь.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Рига — город, где история встречается с морем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крупнейшие города Латвии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данным о населении и общих численностях городов; точные доли по всем городам в исходном материале не приведены.
</a:t>
            </a:r>
            <a:endParaRPr lang="en-US" sz="59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региональные центры — Даугавпилс, Лиепая, Елгава и Юрмала, но их суммарная численность меньше, чем у столицы.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заметную концентрацию населения в Риге: столица объединяет управление, сервисы и возможности для работы, поэтому притягивает жителей из регионов.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Латвийской Республике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государственном устройстве, языке, независимости и международных связях.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— современное европейское государство с парламентской системой и глубокой международной интеграцией, включая участие в ЕС и НАТО.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государственным характеристикам из исходного описания.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Латвии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31075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Древность: балтские племена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31075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современной Латвии жили балтские племена — предки латышей. Их культура и образ жизни стали важной частью будущей национальной идентичности.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823775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Ливонский орден и Ганза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23775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земли входили в состав Ливонского ордена. Города и торговля развивались через связи региона, в том числе в рамках ганзейской традиции.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16475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Посполитая, Швеция, Российская империя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516475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территория последовательно попадала под влияние Речи Посполитой, Швеции и Российской империи. Это отражалось на управлении, культуре и экономике.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278438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ноября 1918: независимая республика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78438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сформировалось латвийское национальное государство. 18 ноября 1918 года была провозглашена независимая Латвийская Республика.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966963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восстановление независимости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966963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страна пережила оккупации и войну, затем существовала в составе СССР. Независимость была восстановлена в 1991 году.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современной Латвии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этапов, указанных в исходном описании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Латышский язык и культурная самобытность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Латышский язык относится к балтийской группе индоевропейских языков и считается одним из важных признаков национальной идентичности. На нём звучат книги, школьные занятия и официальная коммуникация, объединяя людей в общую культурную среду.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также широко распространены русский и английский языки — особенно в крупных городах и сфере услуг. Культурная самобытность проявляется в народной музыке, хоровом пении, традиционных костюмах и фольклоре, который поддерживают школа, семья и праздники.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9" y="149325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музыка и Праздник песни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песни и танца в Латвии проходит раз в пять лет и собирает десятки тысяч участников из разных регионов страны. Это событие известно далеко за пределами Балтики и связано с нематериальным наследием ЮНЕСКО.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песни и танца раз в пять лет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государственный праздник — 18 ноября, День провозглашения независимости. В этот день вспоминают важные страницы истории и подтверждают ценность самостоятельности, которая стала результатом долгого пути развития государства.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ноября — День провозглашения независимости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Лиго и Янов день отмечают в конце июня. Эти праздники связаны с древними традициями летнего солнцестояния и отражают уважение к природным ритмам. Через музыку, обряды и встречи сохраняется атмосфера народных обычаев.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Лиго и Янов день: летнее солнцестояние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Латвии: ведущие отрасли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структуре экономики (без точных процентных долей); ориентир — тематические обзоры отраслей Латвии, актуальные по состоянию на 2024 год.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традиционных отраслей, заметную роль играют деревообработка и пищевое производство, а также ИТ-решения, туризм и деятельность морских портов, связывающих страну с миром.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показывает баланс между услугами и промышленно-транспортным сектором: морское положение усиливает торговлю, логистику и занятость в смежных сферах.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846" y="1340425"/>
            <a:ext cx="3478309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Латвии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3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отраслевых направлений по открытым справочным материалам о хозяйстве Латвии (без привязки к конкретным годовым статистическим рядам).
</a:t>
            </a:r>
            <a:endParaRPr lang="en-US" sz="831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отрасли и то, что они производят или обеспечивают. По набору направлений видно, как природные ресурсы и транспортные пути формируют экономику.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«каркас» экономики составляют отрасли, связанные с лесными ресурсами и морской логистикой: они дополняются производством для внутреннего потребления и туризмом.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4850" y="3645496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жизнь подростков в Латвии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обычно проходит по ступеням: начальная, основная и средняя. В большинстве школ государственный язык становится главным языком обучения, что помогает подросткам уверенно использовать его в повседневности.
</a:t>
            </a:r>
            <a:endParaRPr lang="en-US" sz="867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и язык обучения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колледжи работают не только в столице: их можно найти в Риге, Даугавпилсе, Лиепае и Елгаве. Подросткам проще представлять будущую профессию рядом с домом.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центры в регионах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школы и хоровое пение дают регулярную практику голоса и слуха. Участие в репетициях учит точности и ответственности: подростки выступают на городских и школьных событиях.
</a:t>
            </a:r>
            <a:endParaRPr lang="en-US" sz="972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и музыкальные школы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кружки помогают подросткам развивать любопытство через эксперименты и проекты. Это может быть полезно при выборе профиля обучения и будущей специальности, особенно в регионах.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технические интересы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подростков важны спортивные секции: там формируются выносливость и дисциплина. Командные форматы развивают умение договариваться и поддерживать друг друга в учебных и школьных соревнованиях.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командные занятия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известные места Латвии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среда: от крепостей до модерна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Латвии видны разные эпохи: средневековые крепости соседствуют с деревянной застройкой, а в Риге особенно заметны здания в стиле модерн. Такой «слоёный» облик формирует узнаваемый городской характер.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объекты и природный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популярных мест — замок Турайда, дворец в Рундале, а также Старая Рига и курорт Юрмала на побережье Балтийского моря. Национальные парки и заповедники подчёркивают связь архитектурного наследия с природой.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ландшафты Латвии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Ориентировочное распределение по типам территорий: леса около половины площади; остальное — сельхозугодья, водоёмы и болота. Тезисная информация по открытым природно-географическим справочникам о Латвии.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поддерживают биоразнообразие и создают основу для лесной отрасли, а сеть озёр, рек и охраняемых территорий делает регион привлекательным для экотуризма.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распределению территорий, природные зоны составляют значительную долю ландшафта: это влияет на хозяйство, сохранение природы и формы отдыха.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в Европе сегодня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участвует в работе Европейского союза, НАТО, ООН и Шенгенской зоны. Такое соседство организаций облегчает международное передвижение, сотрудничество и обмен знаниями.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развивает цифровые государственные услуги и модернизирует транспортную инфраструктуру. Это помогает быстрее решать бытовые вопросы и удобнее планировать поездки по региону.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Латвия сохраняет национальные язык и традиции. В результате европейская интеграция сочетается с уважением к культурной самобытности и привычному укладу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 их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крупный город Латвии отвечает за свою «роль» — от управления и финансов до промышленности, образования и отдыха на побережье.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образуют связную систему: столица и порты поддерживают внешние связи, а остальные центры усиливают промышленность, науку и туристическую привлекательность.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 городах и функциях регионов Латвии (обобщение без привязки к годовым статистическим значениям).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морское положение влияет на жизнь страны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связи: Балтийское море и порты → экономика, рабочие места и расселение.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Латвии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Латвии находится водопад Вентас-Румба — его считают одним из самых широких в Европе. Он привлекает туристов, особенно в сезоны, когда вода заметно полноводна.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густыми лесами и природными маршрута­ми, которые подойдут тем, кто любит прогулки на свежем воздухе. Рациональный подход к природе заметен в популярности эко-отдыха и семейных пикников.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Балтийского моря встречается янтарь, и эта тема прочно связана с местными традициями. Янтарь используют в сувенирах и культурных историях, поэтому он стал узнаваемым символом региона.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славится сильной традицией хорового пения и уважением к чистоте городской среды. Для жителей характерны семейные праздники и активный отдых, который помогает проводить время вместе.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соединяет выгодное географическое положение, морские ресурсы, богатую природу и многослойную историю. Её опоры — Рига, латышский язык, порты, лесные ландшафты и культурные традиции, сохраняющие место страны в Европе.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Латвия: небольшая страна с важной ролью в Европе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2026-05-13T22:05:30Z</dcterms:created>
  <dcterms:modified xsi:type="dcterms:W3CDTF">2026-05-13T22:05:30Z</dcterms:modified>
</cp:coreProperties>
</file>