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обзор и ключевые темы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защищают организм, участвуют в обмене веществ и поддерживают температуру.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биологический контекст покровов тела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эволюционировали, чтобы защищать организм и приспосабливаться к разным условиям. Их изучают с XIX века, исследуя анатомию и функции у разных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человека: строение и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трёх основных слоёв: эпидермиса, дермы и подкожной клетчатки. Каждый слой выполняет свою роль в защите и поддержании жизнедеятельности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 человека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от внешних воздействий, регулирует теплообмен, участвует в дыхании и воспринимает сенсорные сигналы, поддерживая здоровье и адаптацию тела.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включает пять последовательных слоев: базальный, шиповатый, зернистый, блестящий и роговой. В базальном слое содержатся меланоциты, придающие коже цвет.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клеток эпидермиса происходит примерно каждые 28 дней, что обеспечивает постоянную регенерацию и поддержание барьерных свойств кожи.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эпидермиса и его слои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структура и функции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состоит из плотной соединительной ткани с коллагеновыми и эластичными волокнами, что придаёт коже прочность и упругость.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кровеносные сосуды, нервные окончания и волосяные фолликулы. Она отвечает за чувствительность и участвует в терморегуляции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7253" y="1406675"/>
            <a:ext cx="400424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покровов у разных организмов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животные имеют специфические покровы, адаптированные к среде их обитания и функциям.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животных адаптированы для эффективного взаимодействия с окружающей средой.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научные статьи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перьев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птицам летать и сохранять тепло в холоде. Они также защищают от влаги и повреждений, обеспечивая жизнедеятельность и выживание в различных условиях.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шерсти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служит теплоизоляцией, защищая животных от холода и солнца. Она также предохраняет кожу от травм и внешних факторов, поддерживая здоровье покровов.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у рыб 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предотвращает потерю влаги, защищая тело от микробов и механических повреждений. Её структура обеспечивает гибкость и прочность покровов.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покровы: перья, шерсть, чешуя
</a:t>
            </a:r>
            <a:endParaRPr lang="en-US" sz="28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покровов: ключевые этапы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обновления кожи и покровов животных согласно биологическим исследованиям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покровов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против внешних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предотвращают проникновение бактерий, вирусов и вредных веществ. Кожа обеспечивает защиту от ультрафиолетового излучения и механических повреждений, поддерживая целостность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защитные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хитиновый покров препятствует потере влаги и придаёт прочность. Он является важным адаптивным механизмом для сохранения жизни в разных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рецепторы в покровных тканях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включает сенсорные рецепторы, воспринимающие прикосновения, давление, температуру и боль. Эти функции помогают быстро реагировать на окружающие раздражители и 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 в дерме обеспечивают тактильную чувствительность, способствуя ориентации в пространстве и защите организма от повреждений.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кожи: сальные и потовые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кожное сало, которое смазывает и защищает кожу от высыхания, препятствуя проникновению вредных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регулируют температуру тела через испарение влаги. Ежедневно человек теряет до одного литра пота, что помогает охлаждать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толщина кожи по возрастам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площади и толщины кожи с возрастом связано с ростом тела и усилением его защитных функций.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кожа становится более мощной и эффективной барьерной системой по мере взросления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анатомии человека,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человека: структура и рост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волос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формируются в волосяных фолликулах, которые находятся в дерме. Каждый фолликул связан с кровоснабжением и нервными окончаниями, обеспечивая питание волос.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волос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волос зависит от возраста, генетики и гормональных изменений. Максимальная скорость достигается у подростков и замедляется с возрастом.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Меланин — ключевой пигмент, придающий коже цвет и защищающий клетки от ультрафиолетового излучения. 2. Количество и распределение меланина определяют оттенок кожи у разных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длительном пребывании на солнце вырабатывается больше меланина, что вызывает загар. 2. Это естественный механизм защиты от повреждений ДНК и фотостарения кожи.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кожи: роль и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Ссадины: легкие травмы кожи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 происходят при неглубоких повреждениях кожи, вызывая кровотечение и боль. Обычно быстро заживают при правильном уходе и обработке ран.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риски и осложнения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ожоги разрушают слои кожи и могут привести к серьезным инфекциям. Их лечение требует специализированной медицинской помощи и долгого восстановления.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животных и насекомых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могут вызывать не только механические повреждения, но и аллергические реакции или инфекции. Важно своевременно обработать рану и наблюдать за состоянием.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покровов: виды и последствия
</a:t>
            </a:r>
            <a:endParaRPr lang="en-US" sz="28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оболочки: строение и функции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выстилают внутренние полости тела, контактирующие с внешней средой, обеспечивая их защиту и увлажнение.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слизь, которая предотвращает высыхание тканей, а также задерживает вредные микроорганизмы и пыль, поддерживая здоровье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покровных тканей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Клетки кожи и слизистых активно делятся, обновляя покровы каждые несколько недель. 2. Этот процесс позволяет быстро восстанавливаться при незначительных повреждениях.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ротовой полости постоянное самоочищение защищает от бактерий. 2. Заживление мелких ран обычно занимает от одной до полутора недель, ускоряясь у молодых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кожа толстокожих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бегемотов и слонов толщина кожи достигает около четырёх сантиметров, что защищает их от порезов и укусов насекомых в жарком и влажном климате.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прослойка у арктических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 имеют толстый подкожный жир, который сохраняет тепло и защищает от холода, обеспечивая выживание в экстремальных условиях зимы.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пустынных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жителей пустынь роговой слой кожи утолщён, что снижает потерю воды и предотвращает перегрев под палящим солнцем, используя природные адаптационные механизмы.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покровов к окружающей среде
</a:t>
            </a:r>
            <a:endParaRPr lang="en-US" sz="2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ухода за покровами тела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поддержание гигиены кожи снижают вероятность инфекционных заболеваний и воспалений, сохраняя здоровье покровов.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защита от травм и своевременное увлажнение кожи способствуют её восстановлению и предотвращают появление дерматитов.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основа здоровья и защиты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выполняют жизненно важные функции защиты, адаптации и поддержания гомеостаза. Их правильный уход укрепляет здоровье и отражает сложность природных механизмов.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2026-05-09T00:22:26Z</dcterms:created>
  <dcterms:modified xsi:type="dcterms:W3CDTF">2026-05-09T00:22:26Z</dcterms:modified>
</cp:coreProperties>
</file>