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калача и одна баранка»: смешная народная сказка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история о смекалке, споре и неожиданном конце.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придумал народ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живет в устной памяти людей: у нее нет одного автора, зато есть короткий сюжет, яркие герои и запоминающийся юмор. «Три калача и одна баранка» — именно такая история.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истории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угощения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героя в руках простая еда: три калача и одна баранка. Он спокойно держит их при себе, и именно это становится началом забавного разговора.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персонаж сразу включается в спор и пытается извлечь пользу из чужого угощения. Он говорит уверенно, будто заранее знает, как обернуть разговор в свою сторону.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предметы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Калачи и баранка важны не меньше людей: вокруг них строится вся шутка. Обычная еда превращается в повод сравнивать, спорить и хитрить, а потом и смеяться над итогом.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Калач и баранка: старинные угощения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хлеб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Калач в старину считался особенно вкусным и праздничным хлебом. Его пекли из пшеничной муки, и он выглядел нарядно, как угощение для дорогих гостей. В сказке он сразу привлекает внимание.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еда в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Баранка — маленькое сухое хлебное колечко, которое было удобно брать с собой. Она долго хранилась и хорошо подходила для дороги. Поэтому рядом с калачами она кажется скромной, но очень знакомой вещью.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рынок и лавка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еду легко представить на прилавке в русской лавке или на ярмарке. Корзинка с хлебом, теплый свет и простая деревянная посуда помогают увидеть старинную жизнь и почувствовать настроение 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есть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сказки у человека оказываются три калача и одна баранка. Это простая, почти бытовая картина, которая сразу делает сюжет понятным.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собеседник, и обычная еда становится темой для сравнения. Из короткой реплики вырастает спор, который звучит совсем по-народному.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Случается неожиданный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идет не туда, куда ожидали герои. Именно этот поворот делает сказку смешной и помогает увидеть, как легко люди попадают в собственную ловушку.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короткой народной сказке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в сказке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из-за серьезности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слишком серьезно обсуждают простую еду, и от этого ситуация кажется особенно забавной. Юмор здесь добрый: никто не страшится, а только попадает в нелепое положение.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живо, потому что в ней мало лишних слов. Короткие фразы легко запоминаются, а сам разговор напоминает быстрый обмен репликами на ярмарке или во дворе.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возникает тогда, когда спор идет не по плану. Герой, который хотел выглядеть умнее всех, в итоге сам оказывается в смешном положении и вызывает улыбку.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могли происходить события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легко представить в небольшом русском городе с деревянными домами и узкими улицами. Там люди хорошо знали калачи и баранки и часто покупали их на каждый день.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или лавка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вполне могла развернуться возле хлебной лавки или на ярмарке. Именно такие места лучше всего подходят для разговора о выпечке, которая лежит на виду и сразу привлекает внимание.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деревенская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подойдут теплые краски, корзинка с хлебом и простой бытовой фон. Такая обстановка помогает почувствовать, что сказка выросла из обычной жизни, а не из волшебства.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смысл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действует сразу и старается получить выгоду из разговора. Он думает не о справедливости, а о том, как обернуть ситуацию в свою пользу.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доверчивость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легко принимает слова на веру и не замечает, к чему ведет спор. Из-за этого он выглядит простодушным, а его доверчивость становится частью шутки.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назидания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ловкость сама по себе не делает человека мудрым. Если в ней есть жадность, она быстро превращается в смешную ошибку и неприятный итог.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характера, которые видны в сказке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быстро реагируют на ситуацию, и в этом чувствуется живая смекалка народной сказки. Но находчивость не всегда ведет к хорошему поступку.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персонажей старается перехитрить другого и выглядит очень уверенно. Однако его хитрость скорее смешит, чем восхищает, потому что в ней много корысти.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слишком легко верит словам собеседника. Из-за этого он не замечает подвоха и помогает сделать спор еще более нелепым.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получить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хорошо видно, как желание выгоды заслоняет здравый смысл. Когда человек думает только о том, чтобы взять больше, он часто ошибается.
</a:t>
            </a:r>
            <a:endParaRPr lang="en-US" sz="10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русская еда в сказке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столе и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старой Руси хлеб был не просто едой, а знаком достатка и заботы о доме. Калачи брали к празднику, угощали гостей и даже клали в дорогу. На картинке легко представить корзинку, деревянную миску и аккуратно сложенную выпечку.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баранка рядом с калачами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Баранка кажется простой, но в сказке она важна не меньше калачей. Ее удобно хранить и брать с собой, поэтому она часто встречалась на рынке и в дорожном узелке. Такое соседство делает сюжет особенно живым и 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01507" y="2362487"/>
            <a:ext cx="194138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короткий, живой, понятный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так, будто спорят прямо перед читателем. Короткие реплики делают речь естественной и помогают детям быстро уловить смысл каждой фразы.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для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повторяющиеся слова и простые обороты. Они помогают удержать последовательность событий и легко пересказать историю по памяти.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сказке знакомы младшим школьникам и не требуют долгих объяснений. Благодаря этому чтение идет легко, без остановок и лишнего напряжения.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 улыбкой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серьезный спор звучит с доброй насмешкой. Такой тон делает сказку понятной детям и помогает увидеть смешное в обычной житейской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споре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обычный разговор о хлебе превращается в смешной спор о выгоде.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с выводами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первое впечатление бывает обманчивым. Герой, который кажется ловким, может просто быть жадным, а значит, его слова стоит проверять внимательнее.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ценность по-настоящему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важна не только внешняя выгода. Иногда маленькая вещь, честный взгляд и спокойное поведение оказываются ценнее громких обещаний и показной хитрости.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без злобы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 помогает посмеяться над ошибкой, а не над человеком. Благодаря этому сказка мягко учит детей думать о последствиях своих слов и поступков.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маленький урок жизни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простого житейского случая, который понятен каждому ребенку. В ней нет чудес, зато есть разговор, выбор и последствия, похожие на настоящую 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важнее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человека оценивают не по тому, что он держит в руках, а по тому, как он поступает. Это важный и понятный школьникам вывод.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сказку, младший школьник учится не торопиться и не верить в легкую выгоду. Иногда именно осторожность помогает избежать смешной, но неприятной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запоминаются два предмета: три калача и одна баранка. Они звучат необычно, поэтому ребенок быстро представляет картинку и удерживает ее в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короткий спор, построенный на простых репликах. Необычная ситуация вызывает улыбку и делает сюжет ярким даже после одного чтения.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Легкий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остается ясная цепочка событий: показали еду, поспорили, сделали вывод. Такой небольшой сюжет удобно пересказывать по частям и быстро вспоминать.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мотивы в русских сказках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Хитрец против доверчивого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русских сказках один герой старается обмануть или перехитрить другого, а тот слишком легко верит словам. Такой прием делает сюжет живым и поучительным.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с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любит смешные истории, но почти всегда за шуткой скрыт урок. Сначала читатель улыбается, а потом понимает, почему жадность и самоуверенность выглядят глупо.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честного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похожих сказках умнее оказывается не самый хитрый, а тот, кто поступает честно и спокойно. Именно поэтому такие истории долго живут в памяти читателей.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сказке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сцена с хлебом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три калача и одна баранка в простой корзинке или на деревянной лавке. Рядом можно показать двух героев, которые разговаривают и будто что-то обсуждают. Теплые оттенки сделают картинку уютной и похожей на старинную русскую 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деревенский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простые дома, рыночный прилавок или дорожный узелок, где лежит угощение. Образ должен быть ясным, без лишних деталей, чтобы младший школьник сразу понял, почему герои спорят и что именно привлекает их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ценность не всегда видна сразу. Один простой предмет иногда важнее целой горки угощения, если смотреть на него честно.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«Три калача и одна баранка»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вещь может оказаться ценнее нескольких больших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веселая сказка с умной мыслью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калача и одна баранка» смешит, но не пусто: за коротким спором скрыт ясный урок. Сказка легко читается, быстро запоминается и учит замечать настоящую ценность простых вещей.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2026-05-27T14:58:00Z</dcterms:created>
  <dcterms:modified xsi:type="dcterms:W3CDTF">2026-05-27T14:58:00Z</dcterms:modified>
</cp:coreProperties>
</file>