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следам древнерусского поучения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Древней Руси, где личный опыт становится уроком для потомков.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«Поучение» на уроке литературы?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текст помогает увидеть, как в Древней Руси понимали честь, веру, долг и человеческое достоинство. Через слова князя раскрываются жизнь эпохи, воинская служба и нравственные правила, близкие и сегодня.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время создания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Автором «Поучения» считают князя Владимира Всеволодовича Мономаха — одного из самых известных правителей Киевской Руси. Текст сложился около 1117 года.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был не только политиком, но и человеком книжной культуры. Он хотел передать детям и потомкам опыт жизни, службы и нравственного выбора.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имя связано с укреплением русских земель и борьбой с половцами. Поэтому «Поучение» соединяет личную память князя и историю целой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в истории Руси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Мудрый правитель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как центр власти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вошёл в историю как князь, стремившийся к порядку и согласованию отношений между правителями. Он ценил мир, но понимал и необходимость защиты земли. 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Мономахе Киев оставался важнейшим политическим центром Руси. Здесь решались государственные вопросы, заключались союзы и обсуждались меры против внешней угрозы.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каких частей состоит «Поучение»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разные смысловые части и ведёт читателя от личного опыта к нравственному выводу.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показывает, что автор учит не словами, а примером: личная жизнь, государственная служба и вера объединены в один урок.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Мономаха, начало XII века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480550"/>
            <a:ext cx="220800" cy="2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29617"/>
            <a:ext cx="220800" cy="196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древнерусское поучение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опирается на короткие советы: не лениться, быть честным, помогать слабым и помнить о долге. Такие правила легко запоминаются и применяются в жизни.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основа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поучении важны вера, смирение, молитва и милосердие. Эти ценности помогают понять, как человек должен относиться к себе и к другим.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к потомкам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говорит с детьми, родственниками и будущими читателями. Такое обращение делает текст личным и одновременно важным для всей семьи и страны.
</a:t>
            </a:r>
            <a:endParaRPr lang="en-US" sz="1143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Назидание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текст, который не просто рассказывает о событиях, а учит жить. В нём жизненный опыт превращается в короткие и понятные нравственные выводы.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наставления о повседневном поведении: как говорить, как судить людей и как держать себя в руках.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для автора нравственные правила важнее внешнего положения: основу жизни составляют честь, справедливость и ответственность.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Мономаха; тематическое распределение по тексту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правила Мономаха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учит не лениться и помнить, что труд укрепляет и человека, и государство. Без усилий, по его мысли, нельзя ни хранить порядок, ни заслужить уважение.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уделено отношению к людям: нужно помогать слабым, не обижать старших, не лгать и не поддаваться гневу. Так формируется справедливость в поступках.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подчёркивает, что добрые дела важнее богатства и власти. Человека оценивают по его совести, ответственности и умению поступать честно в трудной ситуации.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тексте выстроен нравственный вывод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рассуждения в «Поучении» Владимира Мономаха: от личного опыта к общему правилу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бытовые подробности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упоминаются походы и дальние дороги, поэтому перед читателем возникает образ князя, который постоянно действует и принимает решения не в кабинете, а в пути.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 встречи с другими князьями показывают повседневную жизнь правителя. Эти детали помогают понять, что власть в Древней Руси была связана с личной ответственностью.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степных набегов напоминает, насколько тревожной была эпоха. Людям приходилось думать не только о хозяйстве, но и о защите своих земель.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подробности делают памятник живым и конкретным. Благодаря им легче представить, как выглядела жизнь на Руси много веков назад.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смысл произведения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«Поучении» христианская вера становится не просто обрядом, а внутренним правилом жизни: человек отвечает за свои мысли, поступки и отношение к ближним перед Богом.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Молитва, смирение, милосердие и добрые дела показаны как путь к правильной жизни. Поэтому религиозный смысл текста тесно связан с нравственным выбором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8394" y="1484375"/>
            <a:ext cx="258563" cy="29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8844" y="1484375"/>
            <a:ext cx="258563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03994" y="1484375"/>
            <a:ext cx="258563" cy="295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«Поучения»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Книжность и простота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книжные слова сочетаются с ясными бытовыми советами. Это соединение создаёт торжественный тон и одновременно делает нравственные мысли понятными каждому читателю.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поступков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встречаются длинные ряды действий и советов. Такие перечисления делают речь образной и показывают, что жизнь человека состоит из многих важных решений.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мысли помогают запомнить главные правила. Благодаря этому наставления воспринимаются не как сухой список, а как убедительный и ритмичный текст.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Обращения к читателю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говорит прямо к детям и потомкам, поэтому текст звучит как живой разговор и сразу настраивает на внимательное, личное восприятие наставлений.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Добродетели и их проявления в тексте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нравственные качества раскрываются через поступки князя и его советы потомкам.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Добродетели в тексте не названы отвлечённо: они подтверждаются конкретными поступками и правилами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идеального правителя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суд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 — справедливые решения. Идеальный князь не потакает сильным, а старается судить по правде и защищать слабых.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служение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образ — человек, который трудится, сдерживает себя и отвечает за общее дело. Такой правитель становится примером для потомков.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 должен понимать, что власть связана не с личной выгодой, а с заботой о земле, людях и порядке в государстве.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согласие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имеет умение договариваться с другими князьями. Мир между правителями помогает сохранить спокойствие и уберечь народ от бед.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древнерусского текста и школьной жизни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нравственные ориентиры древнего текста легко связать с обычными школьными ситуациями.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близкими к школьной жизни оказываются честность, уважение и ответственность: именно они помогают учиться и жить в коллективе.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«Поучения» Владимира Мономаха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читают и сегодня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интересно как исторический памятник: через него можно увидеть, как жили князья, о чём тревожились люди и какие ценности считали главными в Древней Руси.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остаётся понятным современному читателю, потому что говорит о вещах, важных и сегодня: уважении, честности, помощи слабым, умении отвечать за свои слова и дела.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понять, что нравственные правила не устаревают. Меняются эпохи и обстоятельства, но потребность в справедливости, труде и заботе о людях остаётся прежней.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древнерусского текста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6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перейти от внешних признаков памятника к его главной мысли и нравственному выводу.
</a:t>
            </a:r>
            <a:endParaRPr lang="en-US" sz="1163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культура Древней Руси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Древнерусскую книгу создавали долго и бережно: текст переписывали от руки на дорогом материале, а каждую страницу старались сделать красивой. Поэтому рукопись была не просто книгой, а ценным предметом, который хранили особенно тщательно.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драгоценность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Заставки, орнаменты и инициалы не только украшали страницы, но и помогали почувствовать торжественность чтения. По ним можно представить, как выглядела древняя книга: строгая, нарядная и очень отличная от современной печатной.
</a:t>
            </a:r>
            <a:endParaRPr lang="en-US" sz="89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Украшение, которое рассказывает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рукопись напоминает о труде переписчика и о культуре книжного письма в Древней Руси. Пергамент, старинный шрифт и миниатюры создают образ мира, где книга была редкостью и настоящей ценностью.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времени на странице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55973"/>
            <a:ext cx="4007700" cy="2233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«Поучения»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какие понятия составляют нравственный словарь текста и как они связаны с жизнью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образуют систему ценностей, где личное поведение связано с долгом, правдой и заботой о других.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«Поучение» Владимира Мономаха показывает, что история становится ближе, когда за ней видны живые человеческие чувства, вера, труд и ответственность. Именно поэтому текст остаётся важным и сегодня.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знакомства с «Поучением»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2026-05-22T10:51:40Z</dcterms:created>
  <dcterms:modified xsi:type="dcterms:W3CDTF">2026-05-22T10:51:40Z</dcterms:modified>
</cp:coreProperties>
</file>