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территории и акватории: пространство вне полного суверенитета
</a:t>
            </a:r>
            <a:endParaRPr lang="en-US" sz="244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пространства, где суверенитет ограничен или отсутствует, а правила задаёт международное право.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нельзя поделить между государствами так же, как сушу. На них одновременно пересекаются интересы многих стран — судоходство, рыболовство, ресурсы, связь, наука и безопасность. После Второй мировой войны это закрепили Договор об Антарктике (1959), Договор о космосе (1967) и Конвенция ООН по морскому праву (1982).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пространства имеют особый правовой режим
</a:t>
            </a:r>
            <a:endParaRPr lang="en-US" sz="2577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международными территориями и акваториями
</a:t>
            </a:r>
            <a:endParaRPr lang="en-US" sz="2389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части земного и околоземного пространства, которые не подчиняются полностью одному государству или используются несколькими странами по общим нормам. Суверенитет там ограничен международными правилами.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признаки: отсутствие полного суверенитета, специальное международно-правовое регулирование и приоритет мирной деятельности. На практике это означает, что доступ и использование связаны с правовыми гарантиями.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— Антарктика, открытое море, космическое пространство и район морского дна за пределами национальной юрисдикции. В школьной географии это напрямую связано с границами, ресурсами и международным транспортом.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0739" y="1576525"/>
            <a:ext cx="1863522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правового статуса основных международных пространств
</a:t>
            </a:r>
            <a:endParaRPr lang="en-US" sz="2128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Колонки: пространство, основной документ, ключевой принцип, допустимые виды деятельности. Итог: общий международный режим сохраняется, но детали различаются.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Везде действует логика «свобода + правила». Состав допустимых действий определяется природой объекта и целями международного режима.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ООН по морскому праву (1982), Договор об Антарктике (1959), Договор о космосе (1967).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море и его свободы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открытое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море начинается за пределами исключительной экономической зоны, которая в большинстве случаев простирается до 200 морских миль от берега. Именно там действуют «свободы моря».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 безопасности и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море допускаются судоходство, полёты, прокладка кабелей и трубопроводов, рыболовство и научные исследования. Ответственность за судно в первую очередь несёт государство флага, поэтому нарушения вроде пиратства и незаконного лова рассматриваются по международным правилам.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зоны и уменьшение объёма полного суверенитета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ООН по морскому праву (1982); ориентиры по ширине зон: 12/24/200 миль.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удалением от берега меняется не только «дистанция», но и правовой смысл: от полного суверенитета к международным свободам.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объём национального контроля, тем сильнее роль общих международных правил и коллективной ответственности за безопасность и среду.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правовой режим морского пространства от берега к открытому морю
</a:t>
            </a:r>
            <a:endParaRPr lang="en-US" sz="1993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зон и распределение полномочий прибрежного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проливы и право транзитного прохода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проливы — узкие морские пути, которые связывают части открытого моря или исключительных экономических зон. Они имеют значение для глобальной торговли и перевозок.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проливов предусмотрен режим транзитного прохода: движение должно быть непрерывным и быстрым, чтобы не создавать препятствий судоходству. При этом соблюдаются обязательные требования безопасности и навигации.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государства вправе применять ограниченные меры — например, для защиты экологии, поддержания навигационных правил и предотвращения опасных ситуаций. Полное закрытие проливов обычно недопустимо.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без территориальных «споров на месте»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научную экспедицию, где участники разных стран работают на одной площадке, не споря о «чьей это земле». Договор об Антарктике закрепил замораживание территориальных претензий и запрет на военную деятельность. Поэтому главным смыслом присутствия остаётся наука, а не контроль.
</a:t>
            </a:r>
            <a:endParaRPr lang="en-US" sz="916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Мадридский протокол и защита природы перед добычей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Антарктики дополняется охраной экосистемы: Мадридский протокол 1991 года дополнил договорную систему и ввёл запрет разработки минеральных ресурсов ради охраны уникальной природы. Это снижает риск необратимого ущерба там, где даже небольшое вмешательство может изменить среду. На практике это требует строгих правил для станций и посетителей.
</a:t>
            </a:r>
            <a:endParaRPr lang="en-US" sz="83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лёд и жизнь: зачем туда едут исследователи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станции разных стран служат «наблюдательными пунктами» планеты. Исследования сосредоточены на климатических измерениях, изучении льда и живой природы. Суровая среда делает данные особенно ценными: по ним учёные отслеживают изменения, которые важны далеко за пределами самого континента.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Антарктика как международная территория научного сотрудничества
</a:t>
            </a:r>
            <a:endParaRPr lang="en-US" sz="2143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752" y="1340425"/>
            <a:ext cx="2574496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договоры и их функции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об Антарктике (1959), Договор о космосе (1967), Конвенция ООН по морскому праву (1982), Мадридский протокол (1991).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Колонки таблицы: договор, год принятия, объект регулирования, главное правило, практическое значение. Эти документы формируют единый подход через взаимосвязанные нормы.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международных пространств задаётся системой документов: где-то ключевыми становятся принципы неприсвоения и мира, где-то — распределение прав на ресурсы и охрана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года режим «общего наследия человечества» закреплён в международном праве и применяется к ресурсам глубоководного дна.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ООН по морскому праву (1982), включая положения о «Районе» и Международном органе по морскому дну.
</a:t>
            </a:r>
            <a:endParaRPr lang="en-US" sz="3956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морского дна за пределами национальной юрисдикции не может быть присвоен государствами: разведка и добыча ведутся по правилам и под контролем Международного органа по морскому дну (МОМД).
</a:t>
            </a:r>
            <a:endParaRPr lang="en-US" sz="1381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пространство и принцип неприсвоения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 космосе (1967) закрепляет ключевой подход: космическое пространство, Луна и другие небесные тела не подлежат национальному присвоению ни провозглашением суверенитета, ни «занятием».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Разрешена мирная деятельность, а ответственность за действия в космосе несут государства: они отвечают за запуски и за поведение своих космических аппаратов и компаний.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стал основой связи, навигации, метеонаблюдений и исследований Земли, поэтому любые нарушения правил быстро затрагивают многих пользователей и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проблема космического мусора: накопившиеся фрагменты создают риск столкновений спутников и осложняют дальнейшее использование орбит.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деятельности допустимы в международных пространствах
</a:t>
            </a:r>
            <a:endParaRPr lang="en-US" sz="1992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международного морского права, режима Антарктики и Договора о космосе; диаграмма носит качественный иллюстративный характер.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во всех случаях общий принцип — допустимость по правилам: мирная деятельность шире, а ресурсные и потенциально опасные практики требуют разрешений.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заключается в степени регулирования: чем выше риски для безопасности и экосистем, тем строже ограничения и контроль со стороны международных и национальных механизмов.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управления и конфликты интересов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вызов — как совместить разные интересы: одни страны стремятся к доступу к ресурсам и маршрутам, другие — к более строгой охране среды и предотвращению ущерба соседям по региону.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растут риски, связанные с чрезмерным выловом, загрязнением пластиком и нефтью, а также с тем, что границы исключительных экономических зон могут становиться предметом споров.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уязвимость связана с перегрузкой орбит и накоплением мусора: один запуск может повышать риски для множества действующих спутников, включая гражданские системы навигации.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Антарктике сохраняется необходимость баланса между туризмом и научными задачами и сохранением природных комплексов; при этом нормы регулярно уточняются из‑за технологических изменений.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управляет международными пространствами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режимов происходит на нескольких уровнях — от международных организаций до государства флага и участников частного сектора.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международные пространства важны для экономики и науки
</a:t>
            </a:r>
            <a:endParaRPr lang="en-US" sz="2158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мировой торговли идёт морскими маршрутами: значит, правила открытого моря, проливов и прибрежных морских зон напрямую влияют на надёжность перевозок, безопасность плавания и предсказуемость экономики.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исследования поддерживают навигацию, картографию, прогноз погоды и мониторинг природных процессов, а антарктические и океанические наблюдения дают данные о климате, льдах и состоянии биосферы.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9201" y="1576525"/>
            <a:ext cx="182659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ограничения государств в международных пространствах
</a:t>
            </a:r>
            <a:endParaRPr lang="en-US" sz="2237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существуют вместе с обязательствами: где свобода действий шире, там сильнее требования к безопасности и соблюдению общих норм.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общую логику режима: государствам предоставляют определённые возможности, но их реализация всегда встроена в международные ограничения и контроль рисков.
</a:t>
            </a:r>
            <a:endParaRPr lang="en-US" sz="1034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46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ООН по морскому праву (1982), Договор об Антарктике (1959) и Протокол к нему (1991), Договор о космосе (1967), общие принципы международного морского права.
</a:t>
            </a:r>
            <a:endParaRPr lang="en-US" sz="746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4850" y="3645496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контроль соблюдения норм
</a:t>
            </a:r>
            <a:endParaRPr lang="en-US" sz="2491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обсуждение использования космического пространства в мирных целях, помогает согласовывать подходы государств и обмениваться информацией о соблюдении норм.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 ООН по космосу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Разрабатывает и уточняет правила для морской деятельности: их цель — безопасность, защита окружающей среды и единые стандарты для судоходства на международных маршрутах.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морская организация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Обсуждают и поддерживают имплементацию договорной системы Антарктики: обмен научными результатами, меры по охране природной среды и требования к деятельности.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Консультативные совещания по Антарктике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общие подходы и площадки сотрудничества, помогают решать спорные вопросы и обеспечивать международную консультационную поддержку там, где нет единого национального контроля.
</a:t>
            </a:r>
            <a:endParaRPr lang="en-US" sz="947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специализированные структуры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Осуществляет контроль за разведкой и добычей полезных ископаемых в «Районе», обеспечивая выполнение режима общего наследия человечества и порядок распределения выгод.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орган по морскому дну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для мира и безопасности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территории и акватории снижают риск монополизации стратегически важных пространств, потому что доступ и использование регулируются едиными правилами вместо «силового» контроля.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система требует доверия и точных норм: международное право становится инструментом устойчивого взаимодействия, а не гарантией «само собой», поэтому важны контроль и обмен информацией.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режим помогает предупреждать конфликты, которые могли бы возникать из-за морских путей, добычи ресурсов, использования орбит спутников и деятельности в Антарктике.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территории и акватории возникают там, где один государственный суверенитет невозможен или ограничен общими правилами. Их статус строится на неприсвоении, мирном использовании и сотрудничестве с защитой природы, обеспечивая безопасность, науку и справедливый доступ.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международный статус как баланс свободы и ответственности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2026-05-11T23:55:20Z</dcterms:created>
  <dcterms:modified xsi:type="dcterms:W3CDTF">2026-05-11T23:55:20Z</dcterms:modified>
</cp:coreProperties>
</file>