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Междоусобная война на Руси: проблематика, масштабы, значение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княжеские конфликты глубоко изменили историю Руси и её развитие.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X по XVI век Русь формировалась как государство среди кочевых и христианских культур, с укреплением династии Рюриковичей и влиянием православия. Эти факторы создали сложную политическую среду, благоприятную для конфликтов.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междоусобий на Руси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Междоусобные войны — вооружённые столкновения между потомками Рюрика за власть, начавшиеся после 1015 года и охватившие ключевые города Руси.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география междоусобных конфликтов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центры конфликтов включали Киев, Новгород, Владимир и Смоленск — важные политические и экономические узлы государства.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Предметом борьбы служили престолы, торговые пути и ресурсы, что определяло динамику и характер войн.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Династическая система наследования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княжеской власти по старшинству порождало споры между братьями и родственниками, подрывая стабильность. Это система приводила к претензиям на уделы и войнам за власть.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городских элит и социальные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Возрастающая независимость городских элит и экономическая неоднородность усиливали центробежные тенденции, способствуя формированию локальных интересов и конфликтов.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возникновения междоусобных войн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644" y="1336325"/>
            <a:ext cx="3551111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Н.А. Крамников, 2019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междоусобных конфликтов с их главными фигурами и результатами.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Хронологический анализ показывает постоянное усиление политической раздробленности с постепенным её преодолением в XV веке.
</a:t>
            </a:r>
            <a:endParaRPr lang="en-US" sz="1226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междоусобные войны: хронология и участники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1097 году князья договорились о наследовании по принципу «каждый держит отчину свою», что закрепило право владения землями и формализовало княжескую раздробленность.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Любечский съезд: причины и следствия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способствовало росту автономии удельных княжеств и уменьшению прямого контроля Киева над землями, что привело к усилению локальных конфликтов.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попытку снизить междоусобную борьбу, съезд фактически закрепил разделение Руси на отдельные владения, усилив центробежные тенденции.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XII–XIII веках города становятся экономическими и политическими центрами, благодаря развитию ремёсел и торговли.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городов и новых управленческих институтов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бояр и купцов в Новгороде и Пскове формировала республиканские элементы управления с вечевыми собраниями.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Вечевой строй способствовал развитию самоуправления и ограничивал власть князей в городах, создавая новые центры влияния.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административных структур меняло традиционные властные отношения, увеличивая роль городов в политическом процессе.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Личности, формировавшие ход междоусобных войн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систематизировал княжескую власть и создал первые законы, объединяя разрозненные земли Руси вокруг Киевского княжества.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Мудрый: законодатель и укрепитель
</a:t>
            </a:r>
            <a:endParaRPr lang="en-US" sz="1220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Боголюбский: сторонник централизации
</a:t>
            </a:r>
            <a:endParaRPr lang="en-US" sz="1277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Перенёс столицу во Владимир и активно боролся за усиление центральной власти, что привело к многочисленным конфликтам с другими князьями.
</a:t>
            </a:r>
            <a:endParaRPr lang="en-US" sz="1124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Долгорукий: основатель Москвы
</a:t>
            </a:r>
            <a:endParaRPr lang="en-US" sz="1375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Инициировал развитие Москвы как политического центра и участвовал в борьбе за владимирский престол, формируя основу будущего государства.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Святослав Ольгович: активный участник распрей
</a:t>
            </a:r>
            <a:endParaRPr lang="en-US" sz="1202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борьба за Новгород и земли Черниговского княжества вошла в историю как пример длительных династических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конфликтов приходится на середину XII века, что связано с усилением раздробленности и борьбой за княжескую власть.
</a:t>
            </a:r>
            <a:endParaRPr lang="en-US" sz="1182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своды,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междоусобиц отражает нарастание политической нестабильности перед монголо-татарским нашествием.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числа междоусобных конфликтов по десятилетиям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Андрея Боголюбского в 1174 году стало символом внутреннего кризиса и усилило барьеры между княжескими владениями.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Новгородская республика с вечевым самоуправлением укрепила модель городского политического устройства и противостояла централизации.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автономии городов, таких как Владимир и Псков, создавал новые политические центры, ослабляя единство Руси.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отдельных князей и городов: решающие эпизоды и их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ослабление Руси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Непрекращающиеся княжеские распри существенно снижали способность Руси к обороне. Отсутствие единства ослабляло координацию и сопротивление новым угрозам, делая земли уязвимыми перед внешним нападением.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нашествия для княжеств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Нашествие монголо-татар в 1237–1240 годах нанесло тяжелый удар по ключевым городам — Ростову, Владимиру, Киеву, вызвав массовые разрушения и гибель мирного населения, что подкосило политическую стабильность.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междоусобиц и монголо-татарского нашествия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Укрепилась территориальная раздробленность с понижением централизованной власти, что ослабило общегосударственные институты и усугубило внутренние противоречия.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уменьшилась из-за частых разорений, эпидемий и голода, отрицательно сказавшись на демографической устойчивости Руси.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городов и сельских областей пострадала от разрушений и потерь, что замедлило развитие торговли и ремёсел.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религиозных настроений способствовал усилению церкви как социального стабилизатора и духовного центра в условиях постоянных конфликтов.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междоусобиц для государства и 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объединению: возрастание роли Московского княжества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1380 году объединённое войско под руководством Дмитрия Донского одержало победу над войсками Мамая. Это сражение стало переломным моментом в укреплении московской власти и национального самосознания.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— символ сопротивления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московских земель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XV века Москва постепенно присоединяла соседние княжества, используя как военные успехи, так и династические союзы. Такое расширение было ключом к объединению русских земель.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ордынского ига
</a:t>
            </a:r>
            <a:endParaRPr lang="en-US" sz="1489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1480 году Иван III успешно отказался от уплаты дани Золотой Орде, символизируя окончательное восстановление суверенитета. Этот шаг заложил фундамент для дальнейшей централизации государственности.
</a:t>
            </a:r>
            <a:endParaRPr lang="en-US" sz="11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играла роль посредника, призывая князей к миру и укреплению духовного единства для сохранения социального порядка.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Русской православной церкви в междоусобных конфликтах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церковные деятели — митрополит Кирилл и Сергий Радонежский — выступали за национальную консолидацию, способствуя преодолению разобщённости.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проповеди и поддержку перемирий церковь укрепляла представление о едином государстве, создавая основу для идеологической сплочённости.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личного военного господства к централизованной форме управления с усилением династических прав и назначением ключевых должностных лиц.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княжеской власти во время междоусобиц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института посадничества и развитие вассальных отношений, что усложнило структуру власти и повысило её эффективность в условиях раздробленности.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статуса князя с воина на символ государственности, формирующий национальную идентичность и легитимность власти.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Княжеские женщины через династические браки временно прекращали конфликты и укрепляли политические союзы между разрозненными княжествами.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вдовы, такие как княгиня Ольга и Анна, успешно управляли землями в отсутствие мужчин, демонстрируя значительное влияние в политике и обществе.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династических союзах и их воздействие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война длилась с 1430 по 1453 год, что позволило Москве окончательно установить контроль над русскими землями.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продлилось противостояние за великокняжеский престол, завершившееся укреплением Москвы как центра власти.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2021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междоусобиц в летописях и культуре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Летописцы фиксировали события междоусобиц с особой тщательностью, сохраняя даты, имена и детали битв. Эти материалы являются ценным свидетельством политической истории и настроений эпохи.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хроники как источник знаний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в культуре и фольклоре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 иконографии князья представлены либо как герои, либо как предатели. Эти архетипы формировали народное восприятие власти и отражались в устном творчестве и искусстве.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Война Алой и Белой Розы показала, как династические конфликты разрушают единство и вызывают продолжительные гражданские войны.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параллели: опыт других стран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распри во Франции характеризовались борьбой за влияние между родами, что приводило к ослаблению центральной власти и длительной нестабильности.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Священной Римской империи сложилась уникальная система власти с множеством сословий, усложнявшая управление и усиливавшая фрагментацию.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Русь выделялась отсутствием рыцарства и сильной роли веча, что формировало особенные механизмы власти и общественного устройства.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междоусобных войн для современной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Междоусобные конфликты учат сохранению единства и необходимости сильной власти. Их наследие помогает понять важность национального сплочения и предупреждает разрушительные последствия разобщённости.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2026-05-11T05:38:22Z</dcterms:created>
  <dcterms:modified xsi:type="dcterms:W3CDTF">2026-05-11T05:38:22Z</dcterms:modified>
</cp:coreProperties>
</file>