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организменный уровень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— целостная система, основа жизни и биологических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значимость организменного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организма как целостной системы развивалось с XVIII века, раскрывая взаимосвязь клеток, тканей и систем. Понимание организменного уровня важно для биологии, медицины и экологии.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особенности организменного уровня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объединяет органы, ткани и клетки в единую функциональную систему, обеспечивающую жизнеспособность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человек с высокоорганизованной системой органов, дерево — многоклеточный растительный организм, бактерия — одноклеточный, но самостоятельный организм.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представляет собой интегрированную единицу, сочетающую признаки самостоятельного существования и сложной внутренней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организменного уровня у эукариот и прокариот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организменного уровня у эукариот и прокариот.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у всех присутствует, но эукариоты отличаются большей сложностью и организацией, чем прокариоты.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 на организменном уровне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размножение обеспечивает преемственность и сохранение видов во времени через передачу наследственной информации.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постоянный приток энергии и веществ, обеспечивая жизнедеятельность всех клеток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организма проходят через последовательные стадии, формируя сложные структуры и адаптируясь к условиям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поддерживает внутреннее равновесие и адаптацию к изменяющимся внешним и внутренним условиям среды организма.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6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иерархии: клетки, ткани, органы, системы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организма от клеточного до системного уровня
</a:t>
            </a:r>
            <a:endParaRPr lang="en-US" sz="1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полная автономия в одной клетке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инфузории осуществляют все жизненные функции внутри одной клетки, что обеспечивает их независимость и адаптацию к разнообразным средам обитания.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Многоклеточные: специализация и координация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дуб состоят из специализированных клеток, распределяющих задачи между тканями и органами, что способствует высокой организованности и адаптивности организма.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организмы: сравнение
</a:t>
            </a:r>
            <a:endParaRPr lang="en-US" sz="2183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биологии, 2024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организмов: от бактерии до секвойи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организмов варьируется в миллионы раз, отражая адаптацию к среде, образу жизни и стратегии размножения.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организмы обладают сложными системами, а мелкие — эффективным метаболизмом и быстрым размножением.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ключевая функция организма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поступление питательных веществ, их преобразование и доставку клеткам, что поддерживает жизненные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 и клеточное дыхание у животных — примеры процессов, обеспечивающих энергообеспечение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ведут к серьезным патологиям, подчеркивая важность его регуляции и баланса.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на организменном уровне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например лишайники, демонстрируют тесное взаимовыгодное сотрудничество между видами на уровне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хищничество регулируют популяции, способствуя экологическому равновесию и динамике сообществ в природе.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среде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развивают разнообразные структурные и физиологические адаптации для выживания в экстремальных условиях. Толстая кожа и горбы верблюдов служат для хранения воды и защиты от перегрева в пустыне.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антифризы в крови арктических рыб предотвращают замерзание, а маскировочные окраски бабочек обеспечивают скрытность от хищников, повышая шансы на выживание и успешное размножение.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— защита целостности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объединяет органы и клетки, которые распознают и уничтожают патогены. Врожденный и приобретённый иммунитеты обеспечивают комплексную защиту от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 микробиота выполняют важные функции, участвуя в обнаружении и нейтрализации возбудителей. Процессы, такие как воспаление и фагоцитоз, составляют эффективный ответ организма.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физиологических систем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системы тесно связаны: дыхательная обеспечивает кислород, кровеносная транспортирует питательные вещества к клеткам, а нервная регулирует работу всех органов и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предоставляет энергию, необходимую для жизни. При физической нагрузке активируется учащённое дыхание и сердцебиение под контролем нервной системы.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и дифференцировка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онтогенеза происходит деление клеток и их специализация — дифференцировка. Формируются органы и ткани, определяющие будущие функции организма. Этот процесс заложен генетически и регулируется сложными сигналами.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зрелость и старение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эмбриональной стадии следует рост и половое созревание, когда организм достигает репродуктивной способности. Взрослая фаза сопровождается размножением, а затем начинается постепенное старение с угасанием функций и регенеративных способностей.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стадии и процессы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Мутации создают новые генетические варианты, обеспечивая материал для эволюции. 2. Механизмы рекомбинации при половом размножении способствуют комбинированию признаков у потомства.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Гибридизация способствует появлению новых сочетаний генов и адаптаций. 2. Клональное размножение сохраняет генетическую стабильность у одноклеточных, обеспечивая устойчивость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на организменном уровне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аспекты организменного уровня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Естественный отбор способствует выживанию организмов с выгодными признаками, например, удлинение шеи у жирафов для доступа к пище. 2. Наследование признаков фиксирует успешные адаптации в популяциях.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Мутации могут приводить к устойчивости бактерий к антибиотикам, меняя их геном. 2. Различия клюва у галапагосских вьюрков отражают адаптацию к разным источникам пищи и экологическим нишам.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Производители (растения, водоросли) синтезируют органические вещества из неорганики, обеспечивая энергию экосистемы. 2. Консументы питаются производителями или другими животными, формируя пищевые цепи.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Редуценты (грибы, бактерии) разрушают органику, возвращая элементы в почву и воду. 2. Все эти взаимодействия поддерживают круговорот веществ и энергии, обеспечивая устойчивость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часть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 и иммунитет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и корь — примеры инфекционных болезней, вызываемых вирусами. Иммунная система активно распознаёт и уничтожает патогены, предотвращая распространение инфекции и осложнения.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нарушения и профилактика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связан с нарушением обмена глюкозы. Медикаменты, правильное питание и физическая активность играют ключевую роль в контроле состояния и улучшении качества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болезни: причины и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обусловлен хромосомной аномалией. Такие заболевания влияют на развитие и здоровье организма, требуют специализированного медицинского подхода и поддержки.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здоровье организма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регенерация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позволяет восстанавливать организм из одной клетки, что открывает новые горизонты в медицине и сельском хозяйстве. Этот метод помогает сохранять редкие виды и изучать генетику.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 в исследованиях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мышей и дрозофил в экспериментах позволяет изучать фундаментальные биологические процессы и разрабатывать новые методы лечения заболеваний человека.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ГМО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генетически модифицированных организмов улучшает свойства растений и животных. Генная инженерия способствует борьбе с болезнями и повышению эффективности производства продуктов.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изучении и применении организменного уровня
</a:t>
            </a:r>
            <a:endParaRPr lang="en-US" sz="1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организменного уровня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объединяет основные аспекты жизни, формируя основу для медицины, экологии и науки. Понимание его принципов важно для развития биологических знаний и практических применений.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2026-05-10T07:01:18Z</dcterms:created>
  <dcterms:modified xsi:type="dcterms:W3CDTF">2026-05-10T07:01:18Z</dcterms:modified>
</cp:coreProperties>
</file>