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местам, где природа под надёжной защитой.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заповедникам и национальным паркам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охраняют природу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появились, чтобы сберечь редких животных, растения и красивые уголки страны. Они помогают учёным наблюдать за природой, а людям — узнавать её бережно и спокойно, без лишнего шума и вреда.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и национальный парк: главная разница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— это место, где природа почти не тронута человеком. Здесь нельзя вести хозяйство, строить что угодно или свободно ходить в любые уголки территории.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059775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по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тоже охраняет природу, но сюда могут приходить гости. Для прогулок есть маршруты и экотропы, чтобы люди любовались красотой и не вредили 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76375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заповеднике, и в парке важно вести себя спокойно. Нельзя мусорить, ломать ветки, рвать растения, шуметь и пугать животных, даже если они очень любопытные.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467725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помогают сохранять леса, озёра, горы и редких зверей. Природа получает время на отдых, а люди — возможность увидеть её почти такой, какой она была всегда.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7171710" y="1534225"/>
            <a:ext cx="1616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месту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простое: пришёл в гости — веди себя вежливо. Тогда природа останется живой, чистой и красивой для всех, кто придёт потом.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озеро, которое нужно беречь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древний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удивляет с первого взгляда: это одно из самых древних и глубоких озёр на Земле. Его вода славится прозрачностью, а берега кажутся особенно тихими и величественными. Недаром сюда приезжают люди, чтобы увидеть настоящее природное чудо.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6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Байкале живут виды, которые трудно встретить где-то ещё. Самая известная из них — байкальская нерпа, обаятельный морской обитатель с круглыми глазами. Чтобы такие животные чувствовали себя спокойно, озеро и его берега особенно охраняют.
</a:t>
            </a:r>
            <a:endParaRPr lang="en-US" sz="16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заповедник: вулканы, гейзеры и медведи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Кроноцкий заповедник находится на Камчатке, где природа умеет удивлять. Здесь соседствуют вулканы, горячие источники и суровая погода, а пейзажи выглядят почти как из сказки про огонь и лёд.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гейзеров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местных чудес — Долина гейзеров. Из земли здесь вырываются струи горячей воды и пара, поэтому кажется, будто сама земля разговаривает с небом.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северного края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живут бурые медведи, лисицы и множество морских птиц. Им нужны тишина и простор, поэтому охрана территории помогает им находить пищу и спокойно растить детёнышей.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Камчатская природа выглядит особенно необычно из-за снега, ветра и холода. Но именно в таких условиях рождаются очень яркие виды и редкие природные места, которые важно беречь.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Сочинский национальный парк: горы и леса у моря
</a:t>
            </a:r>
            <a:endParaRPr lang="en-US" sz="2102" dirty="0"/>
          </a:p>
        </p:txBody>
      </p:sp>
      <p:sp>
        <p:nvSpPr>
          <p:cNvPr id="13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 с горами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парк расположен там, где Чёрное море встречается с Кавказскими горами. Такое соседство делает пейзажи очень разными: тут и морской воздух, и высокие склоны, и тенистые леса.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 редкими деревьями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Сочинском национальном парке растут бук, каштан и самшит. Эти деревья создают густой зелёный мир, где приятно гулять и где многим лесным жителям легче прятаться.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живут кабаны, косули и разные птицы. Для них важны спокойствие, чистая вода и лесные укрытия, поэтому посетители должны смотреть на природу аккуратно и на расстоянии.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187527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 ущелья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можно увидеть водопады, ущелья и красивые тропы. Прогулка по таким местам помогает познакомиться с природой Кавказа, не разрушая её и не спеша мимо самых интересных уголков.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6187527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 пользой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подходит и для прогулок, и для отдыха всей семьёй. Он показывает, что беречь природу можно не только строго, но и с радостью, любопытством и хорошим настроением.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600" y="1451264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7189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7638" y="1476397"/>
            <a:ext cx="700800" cy="622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заповедники нужны редким животным
</a:t>
            </a:r>
            <a:endParaRPr lang="en-US" sz="2125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Этому хищнику нужны большие лесные пространства и тишина. Охраняемые территории помогают тигру охотиться, не встречать лишних опасностей и растить детёнышей вдали от шума дорог.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Снежному барсу подходят горы, скалы и укрытые склоны. В заповедных местах он находит спокойные участки, где можно жить почти незаметно для человека.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Зубрам нужны леса и просторные поляны. Когда их защищают, стадо может расти, а редкий могучий зверь снова чувствует себя увереннее в природе.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Стерх — редкий журавль, которому важны тихие болота и безопасные места для отдыха. Охрана территорий помогает ему находить гнёзда и не пугаться людей.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редких больших кошек живёт в лесах Дальнего Востока. За ней внимательно следят, чтобы сохранить каждую особь и не потерять этот редкий вид.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охраняемая территория
</a:t>
            </a:r>
            <a:endParaRPr lang="en-US" sz="2321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участок природы получает защиту и заботу.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заповедниках и парках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Инспекторы следят за порядком и защищают территорию от нарушений. Они обходят участки, замечают опасности и помогают природе оставаться спокойной и безопасной.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 наблюдают за животными и растениями, делают записи и сравнивают изменения. Их работа похожа на внимательное чтение большой книги природы.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Лесники помогают сохранять леса, следят за деревьями и замечают, если что-то идёт не так. Благодаря им зелёные участки остаются живыми и здоровыми.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сотрудники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записывают данные о погоде, воде, снеге и сезонных изменениях. Эти наблюдения помогают понять, как природа меняется в разные месяцы и годы.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Экотропы и правила для посетителей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55725" y="1944562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познакомиться с правилами и посмотреть, куда ведёт тропа. Это помогает не заблудиться и сразу понять, как гулять аккуратно и безопасно.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06749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 дорожке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следует только по отмеченному маршруту. Если сходить в сторону, можно повредить мхи, травы и маленькие участки земли, которые легко сломать.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924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Наблюдаем, а не трогаем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лучше смотреть, чем хватать руками. Нельзя рвать цветы, кормить зверей и шуметь, чтобы не испугать птиц и других лесных жителей.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49100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можно разводить только там, где это разрешено. Один неосторожный огонь способен навредить лесу гораздо сильнее, чем кажется.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7202775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Уходим без следов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мусор забирают с собой и оставляют место чистым. Хороший посетитель уходит так, будто природа и не заметила его визита — и это лучший комплимент лесу.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675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3276" y="1451264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1314" y="1476397"/>
            <a:ext cx="700800" cy="622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6952" y="1451264"/>
            <a:ext cx="673200" cy="67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53513" y="1451264"/>
            <a:ext cx="589050" cy="673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зоны охраняются
</a:t>
            </a:r>
            <a:endParaRPr lang="en-US" sz="2616" dirty="0"/>
          </a:p>
        </p:txBody>
      </p:sp>
      <p:sp>
        <p:nvSpPr>
          <p:cNvPr id="10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охраняют мхи, лишайники и редких животных, которым трудно жить в холоде. Здесь особенно важно беречь хрупкую почву: она легко повреждается и долго восстанавливается.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839476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охраняют снежные вершины, альпийские луга и чистые ручьи. Здесь живут животные, приспособленные к высоте, а растения растут медленно и требуют особой заботы.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581314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морей и озёр защищают берега, водоплавающих птиц и морских животных. Вода и прибрежные места легко загрязнить, поэтому охрана помогает сохранить их чистыми и спокойными.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323152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сохраняют травы, просторные равнины и редких зверей и птиц. Без защиты такие участки быстро меняются, а многим степным жителям становится труднее найти укрытие и пищу.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097638" y="2403564"/>
            <a:ext cx="14649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под защитой находятся огромные леса, бурые медведи, соболи и многие птицы. Такие территории помогают сохранять лесной дом, где у каждого зверя есть своё место.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спасения: зубр и дальневосточный леопард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Зубр вернулся в 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зубры почти исчезли из дикой природы, и встретить их было большой редкостью. Но охрана, разведение и забота людей помогли вернуть этих могучих животных в лесные места. Теперь зубр снова стал символом надежды.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Тайный хозяин дальневосточных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леопард живёт далеко на востоке России и считается одной из самых редких больших кошек на Земле. Его охраняют в лесах, где он должен быть осторожным и почти незаметным. Благодаря защите у этого красавца есть шанс на будущее.
</a:t>
            </a:r>
            <a:endParaRPr lang="en-US" sz="13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для природы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пожар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неосторожный костёр или брошенная спичка могут превратить зелёный лес в пепелище. После пожара природе нужно очень много времени, чтобы снова стать живой и красивой.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пластик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бутылки, пакеты и банки портят вид троп и берегов. Они вредят животным, потому что звери и птицы могут запутаться в них или принять их за еду.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 опасна для редких видов, которым и так непросто выжить. Когда человек нарушает правила, он лишает природу её жителей и ломает хрупкое равновесие.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вырубка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деревья срубать без разрешения, лес редеет, животным становится негде прятаться и строить гнёзда. Почва тоже страдает, а ручьи и реки могут мелеть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национальном парке
</a:t>
            </a:r>
            <a:endParaRPr lang="en-US" sz="244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для безопасной прогулки и бережного отдыха на природе.
</a:t>
            </a:r>
            <a:endParaRPr lang="en-US" sz="96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заповедник: горы и снежные вершины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облаках
</a:t>
            </a:r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заповедник встречает путешественника горными лесами, лугами и вершинами, где лежит снег. Здесь легко представить быстрые реки, холодный ветер и крутые склоны, на которых природа выглядит особенно величественно и немного сурово.
</a:t>
            </a:r>
            <a:endParaRPr lang="en-US" sz="1552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горных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склонах живут туры, медведи и редкие птицы, которым нужны тишина и простор. Для них горы — не просто красивый пейзаж, а настоящий дом, который важно не потревожить лишним шумом и мусором.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следят за природой круглый год
</a:t>
            </a:r>
            <a:endParaRPr lang="en-US" sz="264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отмечают, какие животные просыпаются после зимы, где появляются первые растения и как меняются ручьи. Весной особенно заметны новые следы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считают птиц, наблюдают за гнёздами и следят, где животные выводят детёнышей. Лето помогает увидеть природу во всей её активности.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измеряют толщину снега, уровень воды и следы животных на белом покрове. Такие данные помогают понять, как природа переживает морозы и стужу.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записывают миграции птиц, состояние лесов и подготовку зверей к холодам. Эти наблюдения показывают, как природа собирается на зиму.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помогать природе
</a:t>
            </a:r>
            <a:endParaRPr lang="en-US" sz="2509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школьник унесёт мусор с собой, тропа останется чистой, а звери не найдут опасных находок. Это простой шаг, но он очень заметен в природе.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важно не только дома, но и на прогулке или в школе. Чем меньше лишних трат, тем спокойнее живут реки, озёра и их обитатели.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 относиться к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рвать редкие цветы и ломать ветки ради игры. Растения растут медленно, а одно неосторожное движение может испортить маленький зелёный уголок.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уборках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Субботники и акции по уборке помогают сделать двор, парк или берег чище. Когда дети работают вместе, природе становится легче дышать, а людям — радостнее гулять.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животным и растениям, которым трудно выжить рядом с человеком. Благодаря охране у редких видов появляется безопасное место для жизни и размножения.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Сберечь 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защищают леса, почвы, воду и другие важные части природы. Если их беречь, они долго остаются чистыми, живыми и полезными для всех.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 бережному отдыху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показывают, как можно гулять, не вредя природе. Посетители учатся ходить по тропам, уважать тишину и оставлять после себя порядок.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стране нужны охраняемые территории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 теме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— самый строгий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природа охраняется особенно строго, а хозяйственная деятельность почти полностью запрещена. Это помогает сохранить участки такими, какими их задумала сама природа.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Нацпарк — для посещения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тоже охраняет природу, но туда можно приходить по правилам и маршрутам. Здесь человек учится любоваться лесом, а не мешать ему.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места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Байкал, Камчатка, Кавказ и Сочи — это лишь несколько известных уголков, где природа особенно красива и разнообразна. Каждый из них нуждается в защите.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вода и чистый воздух нужны людям каждый день. Поэтому беречь природу важно не только ради красоты, но и ради будущего всех живых существ.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природу вместе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берегут редких животных, растения и удивительные уголки страны. Если относиться к природе внимательно и по-доброму, она сможет радовать и нас, и будущие поколения.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2026-05-26T10:45:15Z</dcterms:created>
  <dcterms:modified xsi:type="dcterms:W3CDTF">2026-05-26T10:45:15Z</dcterms:modified>
</cp:coreProperties>
</file>