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в разных странах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большой: в нём живут люди в разных странах, и у каждого есть свой удивительный дом.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особенной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это часть Земли со своими границами, столицей, законами и символами. Где бы ни жили люди, они объединяются общими правилами, а каждая страна сохраняет свой характер и отличия.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говорят на разных языках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Русский, китайский, японский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люди говорят на разных языках. На русском общаются в России, на китайском — в Китае, на японском — в Японии, а в Бразилии — на португальском.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один язык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люди знают сразу несколько языков. Это помогает им понимать соседей, читать книги и путешествовать. Чем больше языков, тем больше дверей в мир открывается.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понятна всем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слова незнакомы, дружелюбие легко заметить. Улыбка, жест приветствия и внимательное отношение помогают людям чувствовать себя рядом спокойно и уверенно.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приветствие может звучать совсем иначе, но смысл остаётся похожим. Людям везде приятно слышать доброе слово, вежливый тон и видеть улыбку.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улицы в разных странах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странах дома часто делают светлыми и с широкими крышами, чтобы в них было прохладнее. В холодных местах строят тёплые и очень прочные дома.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разных стран можно увидеть машины, автобусы, велосипеды и людей, которые идут пешком. У каждого города свой ритм, и иногда он очень шумный, как большой улей.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часто стоят высокие дома и башни. В маленьких городах и посёлках здания ниже, а вокруг больше тишины и уюта, словно всё дышит спокойнее.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Разный, но удобный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улицы выглядят по-разному, потому что люди строят их для своего климата и образа жизни. Везде важно одно: чтобы было удобно, безопасно и приятно жить.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меняет жизнь людей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почти всегда тепло, люди выбирают лёгкую одежду, чаще гуляют и защищаются от солнца головными уборами. Погода помогает решать, как жить каждый день.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дни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странах зимой идут снег и морозы. Люди надевают куртки, шапки и варежки, а дети играют в снежки, катаются на санках и строят снеговиков.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 то, что едят, как одеваются и во что играют дети. Поэтому в разных странах привычки меняются, хотя радость от игр остаётся одинаковой.
</a:t>
            </a:r>
            <a:endParaRPr lang="en-US" sz="11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3388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одеваются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дети носят похожую одежду: футболки, брюки, платья и кроссовки. Она должна быть удобной, чтобы в ней можно было бегать, учиться и не путаться в рукавах.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наряды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праздники люди иногда надевают красивые национальные костюмы. Такая одежда помогает показать традиции страны, а ещё делает праздник ярким и запоминающимся, как настоящий парад.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холодно, нужны тёплые вещи, а в жару — лёгкие и светлые. Одежда помогает чувствовать себя хорошо, даже если погода решила немного пошалить.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есть в разных странах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обед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многие любят пиццу и пасту, а к ним часто подают соусы, сыр и овощи. Такая еда стала известной во всём мире, потому что она сытная, ароматная и очень удобная для семейного обеда.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часто готовят блюда из риса и рыбы, а суши знают даже те, кто ещё не был в этой стране. В Индии еда может быть особенно ароматной из-за специй, которые добавляют яркий вкус.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Кукуруза, бобы и 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Мексике любят блюда из кукурузы и бобов, а на столе нередко появляются соусы и тёплые лепёшки. Но почти везде люди радуются хлебу, супу, фруктам и сладким угощениям.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у детей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Уроки начинаются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разных странах приходят в школу, чтобы учиться читать, писать и считать. Это помогает им узнавать новое и чувствовать себя увереннее каждый день.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Есть любимые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есть музыка, рисование и спорт. Такие уроки делают день интереснее, а ещё дают детям возможность двигаться, слушать, фантазировать и смеяться.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гуляют, играют, общаются с друзьями и помогают дома. У каждого свои дела, но всем нравится, когда день проходит дружно и не слишком скучно.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Много общего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школы в разных странах выглядят по-разному, у школьников много похожих привычек. Они учатся, дружат, задают вопросы и радуются маленьким успехам, как настоящие исследователи.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отмечают дни рождения, Новый год и важные семейные даты. Такие праздники собирают родных вместе, а дом в этот день становится особенно тёплым и весёлым.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угощения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часто звучит музыка, а на столе появляются особые блюда. У каждого народа свои рецепты, и именно они помогают сделать праздник вкусным и запоминающимся.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люди украшают комнаты, окна и столы. Гирлянды, флажки и яркие детали создают праздничное настроение, будто дом вдруг решил нарядиться сам.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из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передаются от родителей к детям. Так в семьях сохраняются любимые песни, рецепты и праздничные привычки, которые делают каждую страну узнаваемой и близкой.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городах и деревнях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шумный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всегда много движения: рядом стоят дома, магазины, школы и остановки транспорта. Здесь люди спешат по делам, а улицы похожи на длинные дороги, которые почти никогда не отдыхают.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деревня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людей меньше, зато рядом часто можно увидеть поля, леса и реки. Здесь воздух кажется спокойнее, а дома стоят так, будто им нравится смотреть на природу вокруг.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 новые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города очень старые, с древними зданиями и узкими улицами. В других — новые, с высокими домами и современными кварталами, где всё построено совсем недавно.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388" y="1105350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557" y="1836937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7306" y="2590879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79641" y="3310512"/>
            <a:ext cx="277500" cy="27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510" y="4045563"/>
            <a:ext cx="277500" cy="27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разных стран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странах воздух чище и прохладнее. Там дома часто строят крепкими и тёплыми, а дороги делают удобными для подъёма. Горы помогают людям защищаться от ветра и любоваться видом.
</a:t>
            </a:r>
            <a:endParaRPr lang="en-US" sz="941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тень, ягоды, грибы и дом для многих животных. В лесных районах люди часто бережно относятся к деревьям, потому что природа там особенно щедрая и очень хрупкая.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люди нередко едят рыбу, а рядом строят порты и набережные. Море помогает путешествовать, работать и отдыхать. Оно делает жизнь в прибрежных странах особенной и шумной.
</a:t>
            </a:r>
            <a:endParaRPr lang="en-US" sz="958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жарко и сухо, поэтому воду берегут особенно внимательно. Дома там делают так, чтобы сохранять прохладу, а одежда защищает от солнца, песка и сильного ветра.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нужно охранять, чтобы леса не исчезали, реки оставались чистыми, а животные жили спокойно. Если люди заботятся о Земле, она долго остаётся красивой и полезной для всех.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жизнь в странах разная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природа, язык и традиции вместе влияют на повседневную жизнь людей в каждой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81698"/>
            <a:ext cx="203100" cy="180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3283" y="1968014"/>
            <a:ext cx="181912" cy="20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90724"/>
            <a:ext cx="203100" cy="162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90724"/>
            <a:ext cx="203100" cy="1624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81698"/>
            <a:ext cx="203100" cy="180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разных странах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помогают людям быстро добираться до школы, работы и домой. В больших городах они идут часто и делают остановки в удобных местах, чтобы пассажирам было проще передвигаться.
</a:t>
            </a:r>
            <a:endParaRPr lang="en-US" sz="1091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и метро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перевозят людей и грузы на большие расстояния, а метро помогает не стоять в пробках. Под землёй ездить быстро и удобно, особенно когда на улицах много машин.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дети и взрослые ездят на велосипедах. Это удобно на коротких дорогах, полезно для здоровья и помогает не шуметь. Иногда велосипед становится почти лучшим другом.
</a:t>
            </a:r>
            <a:endParaRPr lang="en-US" sz="1089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Мотоциклы и скутеры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мотоциклов и скутеров очень много. Они занимают мало места, легко объезжают пробки и подходят для узких улиц, где большим машинам было бы тесно.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 и паромы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реки, озёра или море, люди пользуются лодками и паромами. Такой транспорт помогает добираться до других берегов, перевозить вещи и любоваться водой по пути.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мира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мосты соединяют берега и города, а иногда становятся настоящими символами страны. Они показывают, как люди умеют строить красивые и полезные сооружения, которые помогают жить и путешествовать.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хранятся картины, старинные вещи и рассказы о прошлом. Памятники напоминают о важных людях и событиях, поэтому такие места помогают понять историю страны без скучных учебников.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дома, дворцы и крепости выглядят особенно интересно, потому что они пережили много лет. Туристы приезжают смотреть на них, фотографировать и узнавать, как жили люди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правила общения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говорит, важно не перебивать и стараться понять его слова. Внимательное слушание показывает уважение и помогает избежать недоразумений, даже если люди говорят и думают немного по-разному.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вежливым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«спасибо» и «пожалуйста» звучат просто, но делают общение теплее. Вежливость помогает людям чувствовать себя спокойно и дружелюбно почти в любой стране.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смеяться над обычаями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могут быть свои привычки, блюда и формы приветствия. Если мы не смеёмся над чужими обычаями, а стараемся понять их, дружить становится намного легче.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 часто не требует перевода. Она помогает познакомиться, подружиться и показать, что рядом безопасно и спокойно. Иногда одна улыбка делает день лучше и детям, и взрослым.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людей общее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в разных странах есть близкие, о которых они заботятся. Семья помогает расти, учиться и чувствовать поддержку, даже если дома стоят в очень разных местах.
</a:t>
            </a:r>
            <a:endParaRPr lang="en-US" sz="1026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уют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человеку нужен свой дом или место, где спокойно и тепло. Люди украшают жильё по-разному, но все любят, когда дома уютно и можно отдохнуть.
</a:t>
            </a:r>
            <a:endParaRPr lang="en-US" sz="1056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всюду любят играть, бегать, строить, придумывать и смеяться. Игры помогают находить друзей, учиться работать вместе и радоваться простым вещам, например солнечному дню.
</a:t>
            </a:r>
            <a:endParaRPr lang="en-US" sz="1026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295919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хотят быть здоровыми, сильными и чувствовать себя хорошо. Люди стараются правильно питаться, отдыхать и двигаться, чтобы хватало сил на дела и мечты.
</a:t>
            </a:r>
            <a:endParaRPr lang="en-US" sz="1026" dirty="0"/>
          </a:p>
        </p:txBody>
      </p:sp>
      <p:sp>
        <p:nvSpPr>
          <p:cNvPr id="15" name="Text 6"/>
          <p:cNvSpPr txBox="1"/>
          <p:nvPr/>
        </p:nvSpPr>
        <p:spPr>
          <a:xfrm>
            <a:off x="273800" y="4028831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и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взрослых бывают большие и маленькие мечты. Кто-то хочет стать врачом, кто-то — художником, а кто-то — путешественником. Мечты делают жизнь интересной и смелой.
</a:t>
            </a:r>
            <a:endParaRPr lang="en-US" sz="10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 карте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 большая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похожа на волшебный лист, на котором можно найти страны, моря и океаны. Она помогает понять, где находится твоя страна и кто живёт рядом. С картой путешественник чувствует себя намного увереннее.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рядом и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что одни страны очень большие, а другие совсем маленькие. У каждой есть свои соседи, столица и особое место на Земле. Это помогает увидеть мир целиком, словно из окна самолёта.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узнавать о странах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узнаём о жизни в других странах, нам проще понимать, почему люди говорят, одеваются и празднуют по-разному. Такое знание помогает не удивляться, а интересоваться.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уважению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чужими традициями учит бережно относиться к чужому опыту. Ребёнок, который умеет уважать других, легче находит друзей и ведёт себя вежливо.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смотреть с интересом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фильмы и новости становятся понятнее, если знать, где находится страна и чем она известна. Тогда мир вокруг кажется не запутанным, а очень интересным.
</a:t>
            </a:r>
            <a:endParaRPr lang="en-US" sz="1043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человек знает о странах, тем сильнее ему хочется узнавать новое. Это как собирать большую и яркую коллекцию открытий, только без пыли на полке.
</a:t>
            </a:r>
            <a:endParaRPr lang="en-US" sz="10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государств входит в ООН, поэтому на карте мира видно много разных языков, традиций и природных уголков.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— членов ООН, и у каждого есть свои особенности.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планета, много стран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Земле живут люди с разными языками, привычками и традициями. Это делает мир ярким и интересным. Когда мы узнаём друг о друге, то легче дружим и уважительно относимся ко всем.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2026-05-25T16:56:52Z</dcterms:created>
  <dcterms:modified xsi:type="dcterms:W3CDTF">2026-05-25T16:56:52Z</dcterms:modified>
</cp:coreProperties>
</file>