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как основа русского языка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нам думать, говорить и понимать друг друга.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слово в 5 классе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пятом классе русский язык становится глубже: мы изучаем части речи, строение слова, орфографию и культуру речи. Всё это связано со словом, потому что именно оно несёт смысл и помогает точно выражать мысли.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предмет, признак, действие или состояние. Благодаря словам мы можем сообщать о мире, задавать вопросы и отвечать на них без лишних объяснений.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слова есть звучание, написание и значение. Эти стороны связаны: если изменить одну из них, слово может стать другим по смыслу или форме.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слова имеют одно значение, другие — несколько. Чтобы правильно понять смысл, нужно учитывать предложение, ситуацию и слова рядом.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образ в нашей голове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вызывает представление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слышим слово, в памяти сразу возникает образ. Слово «мяч» напоминает нам круглый предмет для игры, а слово «бежит» — движение и скорость.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свойство помогает понимать речь даже без самого предмета перед глазами. Именно поэтому слова делают общение точным, а тексты — наглядными и живыми.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слова по значению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слов выполняют разные роли в речи и помогают строить точные высказывания.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 отвечают за разные смысловые задачи: называют, уточняют и описывают действия. Это делает речь точной и понятной.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устроено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из каких частей может состоять слово и как они работают вместе.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856" y="1492488"/>
            <a:ext cx="261188" cy="298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856" y="2495275"/>
            <a:ext cx="261188" cy="298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000" y="3542378"/>
            <a:ext cx="282900" cy="226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и грамматическое значение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основной смысл слова, то есть то, что оно называет. Например, слово «дом» обозначает здание, в котором живут люди.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показывает форму слова: число, род, падеж, время или лицо. Такие изменения помогают словам связываться друг с другом в предложении.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«дом» сохраняет смысл, а формы «дома», «дому», «домом» меняют грамматическое значение и помогают точно передать мысль.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одним и несколькими значениями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Многозначные слова встречаются очень часто, поэтому контекст особенно важен для точного понимания.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слов обладает несколькими значениями, а значит, смысл нужно определять по окружению слова.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пример для учебной иллюстрации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и переносное значение слова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значение — это основной смысл слова, который называют первым. Оно связано с тем предметом, признаком или действием, для которых слово возникло.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Переносное значение появляется, когда название или признак переносятся на другой предмет по сходству, внешнему виду или впечатлению. Так речь становится образнее.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«золотые руки» не говорит о руках из золота. Оно подчёркивает, что человек очень умелый и ловкий в работе.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контекст. В нём сразу видно, где слово употреблено прямо, а где — образно.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и антонимы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— это слова с противоположным значением: высокий — низкий, добрый — злой. Такие пары делают речь более выразительной и помогают лучше понимать смысл слов.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— это слова, близкие по смыслу. Они помогают точнее подбирать выражение, избегать повторов и передавать оттенки значения: красивый, прекрасный, чудесный.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247617"/>
            <a:ext cx="3918900" cy="8875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слова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начальную форму слова и его изменённые формы. По начальной форме слово легче искать в словаре и сравнивать с другими словами.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помогает узнать слово в словаре, а формы нужны для связи слов в предложении и точного выражения мысли.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0" y="2044867"/>
            <a:ext cx="282900" cy="2514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41913" y="2044867"/>
            <a:ext cx="282900" cy="25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37838" y="2029150"/>
            <a:ext cx="282900" cy="2829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сведения о слове в словаре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Толковый словарь объясняет значение слова и помогает понять, в каком смысле его употребляют в речи. Это особенно важно, когда слово имеет несколько значений и зависит от контекста.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2760013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Орфографический словарь показывает правильное написание и ударение, если оно отмечено. Он нужен, чтобы избежать ошибок в сложных и непроверяемых словах, особенно при письме и подготовке к урокам.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4955938" y="2546750"/>
            <a:ext cx="20427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Этимологический словарь рассказывает, откуда пришло слово и как оно изменялось со временем. Такие сведения помогают лучше запомнить слово и увидеть связь русского языка с его историей.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употребляемые слова в речи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слов заметна в разговоре, чтении и письменных работах: одни слова помогают строить текст, другие делают его точным и выразительным.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используются слова, без которых трудно связать предложения. Более редкие слова делают речь точнее и помогают выделить мысль.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за учебной и разговорной речью школьников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слова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слов сохраняется с древних времён и передаётся из поколения в поколение. Такие слова составляют основу языка и чаще всего обозначают самые важные и привычные предметы, действия и явления.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приходят из других языков, когда в жизни людей появляются новые предметы, науки или технологии. Так язык быстро откликается на изменения в обществе и пополняет свой словарь.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могут образовываться и внутри самого русского языка. Из уже известных корней, приставок и суффиксов создаются слова, которые точно называют новые понятия и помогают языку развиваться.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слова от мысли к пониманию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слово проходит путь от замысла говорящего до понимания слушателем или читателем.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работает в жизни и литературе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которое рисует картину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или стихотворении слово может передать не только факт, но и настроение. Автор подбирает выражения так, чтобы читатель увидел картину, услышал интонацию и почувствовал характер героя.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Разговор, который помогает договориться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беседе слово нужно, чтобы спросить дорогу, попросить о помощи или объяснить, что случилось. Одно точное выражение экономит время и помогает людям понимать друг друга без лишних слов.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одной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короткая реплика в книге запоминается лучше длинного описания. Точное слово делает мысль яркой и убедительной, поэтому в литературе особенно важно выбирать его внимательно и осознанно.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связанные со словом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частые ошибки, из-за которых речь становится неточной. Если знать правильный вариант, легче говорить и писать грамотно.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из-за похожих слов и неверного ударения. Проверка значения и формы слова помогает сделать речь ясной и грамотной.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Нормы современного русского литературного языка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смысл слова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слова помогают не только понять смысл, но и образовать новые слова, которые нужны для точного называния предметов и действий.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несёт главное значение, а остальные части уточняют и изменяют его. Поэтому разбор слова помогает лучше понимать его смысл и строение.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разбор состава слова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культуре и общении людей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Народный опыт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 и устойчивые выражения передают наблюдения людей о жизни, труде и характере человека. Через них язык хранит память поколений.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в семье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слово учит, поддерживает и помогает договариваться. Тёплые и уважительные выражения создают доверие и спокойную атмосферу.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слова объединяют, объясняют правила и помогают работать вместе. Неосторожное высказывание, наоборот, может обидеть или испортить отношения.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 доброжелательное слово делает общение ясным, а речь — красивой и уважительной. Так язык становится частью культуры человека.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ключ к пониманию языка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соединяет звук, смысл и мысль. Чем точнее мы выбираем слова, тем яснее говорим, грамотнее пишем и лучше понимаем русский язык.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2026-05-22T22:49:55Z</dcterms:created>
  <dcterms:modified xsi:type="dcterms:W3CDTF">2026-05-22T22:49:55Z</dcterms:modified>
</cp:coreProperties>
</file>