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999713"/>
            <a:ext cx="9144000" cy="214312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78625"/>
            <a:ext cx="61659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«Зимнее утро» А. С. Пушкина
</a:t>
            </a:r>
            <a:endParaRPr lang="en-US" sz="21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205250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показывает зимнее утро после метели: контраст холода и тепла, тревоги и радости.
</a:t>
            </a:r>
            <a:endParaRPr lang="en-US" sz="886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47112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и литературный контекст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создано в период, когда Пушкин особенно часто обращался к природе и личным переживаниям. В литературе первой половины XIX века пейзаж нередко передавал состояние человека: настроение читателя становилось главным «смыслом» картины.
</a:t>
            </a:r>
            <a:endParaRPr lang="en-US" sz="986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и основная мысль стихотворения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рисует зимнее утро после непогоды: от вчерашней вьюги и усталости — к ясности и обновлению. Мир меняется, и вместе с ним меняется внутреннее состояние героя.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225588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проста: красота заметнее после тревоги и холода. Природа и домашнее тепло помогают человеку почувствовать радость жизни и вдохнуть уверенность в завтрашнем дне.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189600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утренний свет, снег и морозный воздух соединяются с уютом комнаты. Благодаря этому возникает ощущение бодрости: хочется смотреть, слушать и даже выйти на улицу.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47112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зимнего пейзажа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перечисляет детали зимнего дня: снег, мороз, солнце, голубое небо, лес и блеск утра. Важно, что рядом стоит контраст — вчерашняя вьюга сменяется сегодняшней ясностью.
</a:t>
            </a:r>
            <a:endParaRPr lang="en-US" sz="1086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Картина строится почти как рисунок: за окном холодная природа, а внутри уже «дышит» свет и спокойствие. Поэтому для иллюстрации хорошо подходит заснеженное окно, солнечные лучи и деревья в снегу.
</a:t>
            </a:r>
            <a:endParaRPr lang="en-US" sz="108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8875" y="1738691"/>
            <a:ext cx="4865100" cy="198896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Контрасты в стихотворении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4353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Контрасты создают яркость: прошлое и настоящее, холод и тепло, тревога и радость сменяют друг друга. Ниже — самые заметные противопоставления, которые помогают почувствовать настроение пушкинской зимы.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066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 к выразительности — именно переходы между противоположностями: читатель будто видит, как день «собирается» и становится радостным.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396800"/>
            <a:ext cx="48651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тексту стихотворения А. С. Пушкина «Зимнее утро».
</a:t>
            </a:r>
            <a:endParaRPr lang="en-US" sz="8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446"/>
            <a:ext cx="8612400" cy="314390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настроения: от тревоги к бодрости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98052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впечатлений в стихотворении
</a:t>
            </a:r>
            <a:endParaRPr lang="en-US" sz="111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516" y="1258100"/>
            <a:ext cx="4403775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Эмоциональная динамика по строфам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1487550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финале радость становится «действием»: настроение не просто описано, оно подталкивает к движению и общему оживлению. Так свет ощущается как сила, а не только как картинка.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5825" y="2858837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 рост: последние строфы звучат энергичнее и светлее. Природа и домашний уют объединяются, поэтому бодрость ощущается все устойчивее.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2778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структуре стихотворения «Зимнее утро» (5 строф), 1829 год.
</a:t>
            </a:r>
            <a:endParaRPr lang="en-US" sz="8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9700" y="1782800"/>
            <a:ext cx="368400" cy="368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20850" y="1782800"/>
            <a:ext cx="368400" cy="36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72000" y="1782800"/>
            <a:ext cx="368400" cy="368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61600" y="2341500"/>
            <a:ext cx="2518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Теплое обращение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говорит от первого лица и обращается к близкому человеку: «друг прелестный». Тем самым радость становится общей, домашней, без пафоса — как разговор, который хочется продолжать.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312750" y="2341500"/>
            <a:ext cx="2518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Нежность и забота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речи слышны нежность и внимание: герой как будто приглашает разделить утро вместе. Его чувство не прячется за описаниями — оно управляет тем, как воспринимается пейзаж.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363900" y="2341500"/>
            <a:ext cx="2518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Радость, разделённая с человеком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связывает красоту природы с человеческим общением и добрым чувством. Поэтому стихотворение ощущается личным: читатель видит не только снег и свет, но и тепло отношений.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261600" y="52895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и обращение к собеседнице
</a:t>
            </a:r>
            <a:endParaRPr lang="en-US" sz="201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Комната и домашний уют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свет из окна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Представьте комнату, где воздух держит тепло: печь согревает стены, а за окном — яркий снег. Свет из окна помогает «собрать» утро в единое настроение: внутри спокойно, снаружи свежо.
</a:t>
            </a:r>
            <a:endParaRPr lang="en-US" sz="1202" dirty="0"/>
          </a:p>
        </p:txBody>
      </p:sp>
      <p:sp>
        <p:nvSpPr>
          <p:cNvPr id="9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Печь как символ защиты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Печь в доме — это не просто предмет быта, а чувство безопасности. Пока холодный воздух пытается «подступить» снаружи, внутри сохраняется уют и тишина. Так герой ощущает опору и может радоваться простым вещам.
</a:t>
            </a:r>
            <a:endParaRPr lang="en-US" sz="1202" dirty="0"/>
          </a:p>
        </p:txBody>
      </p:sp>
      <p:sp>
        <p:nvSpPr>
          <p:cNvPr id="10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Самовар и утренний покой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 окном появляется образ спокойного домашнего чаепития: как будто время замедляется, а тишина становится приятной. Комната словно удерживает радость, пока за стеклом продолжается зимний день.
</a:t>
            </a:r>
            <a:endParaRPr lang="en-US" sz="120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художественные средства
</a:t>
            </a:r>
            <a:endParaRPr lang="en-US" sz="2212" dirty="0"/>
          </a:p>
        </p:txBody>
      </p:sp>
      <p:sp>
        <p:nvSpPr>
          <p:cNvPr id="6" name="Text 2"/>
          <p:cNvSpPr txBox="1"/>
          <p:nvPr/>
        </p:nvSpPr>
        <p:spPr>
          <a:xfrm>
            <a:off x="369075" y="1630775"/>
            <a:ext cx="672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использует эпитеты, которые делают описание «видимым»: например, «морозный день», «голубые небеса», «чудесный друг». Благодаря точным словам картина становится ярче и понятнее.
</a:t>
            </a:r>
            <a:endParaRPr lang="en-US" sz="986" dirty="0"/>
          </a:p>
        </p:txBody>
      </p:sp>
      <p:sp>
        <p:nvSpPr>
          <p:cNvPr id="7" name="Text 3"/>
          <p:cNvSpPr txBox="1"/>
          <p:nvPr/>
        </p:nvSpPr>
        <p:spPr>
          <a:xfrm>
            <a:off x="369075" y="2626243"/>
            <a:ext cx="672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олицетворения: природа словно оживает и ведет себя как живое существо. Это помогает ощутить движение утра — смену впечатлений — без сложных объяснений для читателя.
</a:t>
            </a:r>
            <a:endParaRPr lang="en-US" sz="986" dirty="0"/>
          </a:p>
        </p:txBody>
      </p:sp>
      <p:sp>
        <p:nvSpPr>
          <p:cNvPr id="8" name="Text 4"/>
          <p:cNvSpPr txBox="1"/>
          <p:nvPr/>
        </p:nvSpPr>
        <p:spPr>
          <a:xfrm>
            <a:off x="377326" y="3621699"/>
            <a:ext cx="672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построена так, что простые слова сочетаются с выразительными образами. Такое сочетание поддерживает легкость чтения и помогает учащимся запоминать содержание и настроение стихотворения.
</a:t>
            </a:r>
            <a:endParaRPr lang="en-US" sz="98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104" y="1765975"/>
            <a:ext cx="4405200" cy="18009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приемы и их роль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5315525" y="1507000"/>
            <a:ext cx="35628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средства помогают почувствовать зимнее утро как живую картину: образы становятся зримо яркими, ритм — запоминающимся, а эмоции — выразительными.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5315525" y="2878300"/>
            <a:ext cx="35628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Комбинация приёмов усиливает эмоциональное впечатление: читатель воспринимает зимнее утро радостным, светлым и «настоящим», будто видит сцену своими глазами.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611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текста стихотворения А. С. Пушкина «Зимнее утро».
</a:t>
            </a:r>
            <a:endParaRPr lang="en-US" sz="8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5204650" y="1710750"/>
            <a:ext cx="36777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написано четырехстопным ямбом: строки легко «шагают» вперёд. Чёткая рифма и размер поддерживают ощущение свежести, ясности и движения в утренней картине.
</a:t>
            </a:r>
            <a:endParaRPr lang="en-US" sz="1022" dirty="0"/>
          </a:p>
        </p:txBody>
      </p:sp>
      <p:sp>
        <p:nvSpPr>
          <p:cNvPr id="5" name="Text 2"/>
          <p:cNvSpPr txBox="1"/>
          <p:nvPr/>
        </p:nvSpPr>
        <p:spPr>
          <a:xfrm>
            <a:off x="5204650" y="4410149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7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Литературный анализ метрики стихотворения «Зимнее утро» (четырёхстопный ямб).
</a:t>
            </a:r>
            <a:endParaRPr lang="en-US" sz="677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978452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2439700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Этим размером объясняется плавное, бодрое звучание строк.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47112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природа в поэтическом образе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природа показана по-русски узнаваемо: снег и мороз, лесная тишина, зимняя дорога и блеск утра. Особенно ясно это чувствуется в контрасте после метели — когда за окном становится светлее и спокойнее.
</a:t>
            </a:r>
            <a:endParaRPr lang="en-US" sz="1086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соединяет внешний пейзаж с внутренним состоянием: рядом с холодом возникает домашнее тепло, и мир словно становится добрее. Поэтому в образах природы слышится не только красота, но и чувство уюта.
</a:t>
            </a:r>
            <a:endParaRPr lang="en-US" sz="108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516" y="1258100"/>
            <a:ext cx="4403775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образов природы и дома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1487550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показаны основные мотивы, которые чаще «работают» вместе: свет и тепло объединяют то, что происходит снаружи, и то, что чувствует герой внутри.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5825" y="2858837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помогает увидеть равновесие: природа задаёт картину, а дом делает её переживаемой. Благодаря этому утро воспринимается гармонично — и внешне, и эмоционально.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2778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А. С. Пушкина «Зимнее утро»; распределение мотивов выполнено условно по смысловым акцентам текста, без количественного подсчёта.
</a:t>
            </a:r>
            <a:endParaRPr lang="en-US" sz="73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стихотворение легко запоминается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5825" y="2590107"/>
            <a:ext cx="25260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Зимнее утро начинается
</a:t>
            </a:r>
            <a:pPr algn="ctr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появляется ясная картина: свет, снег и мороз. Читатель быстро «входит» в сцену благодаря понятным деталям и спокойному переходу к описанию изменений.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6352225" y="2590107"/>
            <a:ext cx="25260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 дома и желание выйти
</a:t>
            </a:r>
            <a:pPr algn="ctr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настраивает на действие: герой хочет разделить радость с близким человеком и увидеть утро вживую. Так эмоциональная линия закрепляется в памяти.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309025" y="2750633"/>
            <a:ext cx="25260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метели — ясность и радость
</a:t>
            </a:r>
            <a:pPr algn="ctr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вспоминается вчерашняя непогода. Контраст делает смысл заметным сразу: тревога осталась позади, а сегодня мир выглядит обновлённым и красивым.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446"/>
            <a:ext cx="8612400" cy="314390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стихотворения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98052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смысловых фрагментов и эмоциональных переходов в тексте.
</a:t>
            </a:r>
            <a:endParaRPr lang="en-US" sz="111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чувства произведения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звучит радость и восхищение: герой видит, как после непогоды приходит ясное утро, и это сразу меняет настроение. Красота природы становится источником хороших эмоций.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2463596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Нежность и забота проявляются в обращении к близкому человеку. Лирический герой словно приглашает разделить переживание: тепло дома и свет за окном объединяют людей.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4665597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Ожидание поддерживает внутренний ритм текста: после тревоги прошлого дня появляется желание выйти и увидеть мир лично. Так утро становится не просто картинкой, а шагом к жизни.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6867599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Бодрость рождается из контраста: холод подчеркивает ценность тепла и света. Поэтому непогода не пугает, а помогает сильнее почувствовать уют и уверенность в завтрашнем дне.
</a:t>
            </a:r>
            <a:endParaRPr lang="en-US" sz="98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8875" y="1738691"/>
            <a:ext cx="4865100" cy="198896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образы и их значение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4353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работают в связке: через них читатель понимает, почему утро воспринимается как обновление и гармония.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066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образ раскрывает одну сторону картины: природа показывает новое состояние мира, а дом — защищённость и спокойствие. Вместе они приводят к ощущению обновления.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396800"/>
            <a:ext cx="48651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текста стихотворения А. С. Пушкина «Зимнее утро».
</a:t>
            </a:r>
            <a:endParaRPr lang="en-US" sz="8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47112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со школьным опытом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легко сопоставить с личными впечатлениями: после морозной ночи утром появляется яркий снег, узоры на окне становятся заметнее, а в комнате чувствуется тёплый свет. Эти детали знакомы многим шестиклассникам.
</a:t>
            </a:r>
            <a:endParaRPr lang="en-US" sz="1086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связано с повседневной жизнью без сложных объяснений: хочется выйти на улицу, пройти по снежному двору и увидеть, как изменился двор после метели. Поэтому эмоции стихотворения понятны сразу.
</a:t>
            </a:r>
            <a:endParaRPr lang="en-US" sz="108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после метели: главный смысл «Зимнего утра»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«Зимнее утро» показывает, как обычное время года превращается в источник радости и вдохновения. Пушкин соединяет природу, дом и чувство человека в цельную светлую картину, учит ценить свет и замечать красоту вокруг.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2026-05-15T04:10:48Z</dcterms:created>
  <dcterms:modified xsi:type="dcterms:W3CDTF">2026-05-15T04:10:48Z</dcterms:modified>
</cp:coreProperties>
</file>