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jpe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2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«У страха глаза велики»: смешная сказка о том, как пугает воображение
</a:t>
            </a:r>
            <a:endParaRPr lang="en-US" sz="3523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 сказка о том, как испуг превращает пустяк в переполох.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Сказка, которую легко читать и запоминать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народная история в простом пересказе М. Серовой. В ней короткие эпизоды, повторяющиеся действия и знакомые слова, поэтому сюжет быстро понимают и легко пересказывают.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живет в сказке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истории появляются бабушка и внучка — обычные деревенские героини, которые занимаются своими делами, но быстро поддаются тревоге и начинают волноваться из-за пустяка.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ними действуют курочка, мышка, заяц и медведь. Все они кажутся маленькими и безобидными, однако каждый по-своему пуглив и склонен преувеличивать опасность.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такой впечатлительности простые звуки, тени и движения выглядят для героев очень страшно. Так в сказке рождается смешной переполох, хотя ничего по-настоящему опасного не происходит.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истории: обычный день в деревне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265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утро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заняты привычными делами, и в деревне всё идёт своим чередом. Ничто не предвещает тревоги, поэтому настроение остаётся обычным и мирным.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668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испуг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Кто-то замечает непонятную мелочь и пугается. Маленькая тревога сразу кажется важной, хотя для этого нет настоящей причины.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5669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Переполох разрастается
</a:t>
            </a:r>
            <a:pPr algn="l" indent="0" marL="0">
              <a:lnSpc>
                <a:spcPct val="100000"/>
              </a:lnSpc>
              <a:buNone/>
            </a:pPr>
            <a:r>
              <a:rPr lang="en-US" sz="67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3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Испуг быстро передаётся дальше, и каждый новый герой воспринимает событие уже ещё страшнее. Так простое недоразумение превращается в общий шум и суету.
</a:t>
            </a:r>
            <a:endParaRPr lang="en-US" sz="153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страх растёт от одного героя к другому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сказки показывает, как один испуг усиливается в цепочке недоразумений.
</a:t>
            </a:r>
            <a:endParaRPr lang="en-US" sz="173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69800" y="1125900"/>
            <a:ext cx="31272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пословица объясняет название сказки.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народная пословица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4973400" y="1125900"/>
            <a:ext cx="28008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Испуганный человек часто видит опасность больше, чем она есть на самом деле.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превращения обычных вещей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Тень, которая стала страшилищем
</a:t>
            </a:r>
            <a:pPr algn="l" indent="0" marL="0">
              <a:lnSpc>
                <a:spcPct val="100000"/>
              </a:lnSpc>
              <a:buNone/>
            </a:pPr>
            <a:r>
              <a:rPr lang="en-US" sz="109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деревенском дворе тень от предмета может показаться чем-то неизвестным и пугающим. Но стоит присмотреться внимательнее, и страшное исчезает, оставляя только забавное недоразумение. Именно так работает смешной эффект сказки.
</a:t>
            </a:r>
            <a:endParaRPr lang="en-US" sz="1166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Шорох в тишине
</a:t>
            </a:r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шорох заставляет героев вздрогнуть и насторожиться. Для читателя это выглядит очень комично, потому что источник звука совсем не опасен. Так маленькая деталь превращается в большой повод для волнения.
</a:t>
            </a:r>
            <a:endParaRPr lang="en-US" sz="1273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предмет — большое приключение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То, что на самом деле совсем невелико, в глазах испуганных героев становится почти чудищем. На картинке это можно показать через удивлённые лица, широкие глаза и уютную, совсем не страшную деревню.
</a:t>
            </a:r>
            <a:endParaRPr lang="en-US" sz="1264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похожа на игру в испуг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повторяются похожие действия: кто-то пугается, и тревога сразу переходит дальше. Благодаря этому сюжет звучит как цепочка знакомых шагов.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новый герой реагирует сильнее предыдущего. Из-за такого нарастания страх выглядит всё смешнее, потому что причина остаётся совсем небольшой.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заранее понимает, что опасность выдумана. Поэтому ожидание развязки вызывает улыбку, а не тревогу.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одинаковые реакции делают историю похожей на игру. В ней каждый будто добавляет к испугу ещё одну каплю, и из этого рождается весёлый переполох.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1113" y="1317313"/>
            <a:ext cx="764925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7425" y="1317313"/>
            <a:ext cx="546375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92138" y="1398013"/>
            <a:ext cx="891000" cy="71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17575" y="1317313"/>
            <a:ext cx="874200" cy="874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бабушки и внучки в истории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6875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Бабушка тревожится первой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Бабушка показывает, как быстро может появиться испуг из-за неожиданной мелочи. Её реакция запускает всю цепочку событий и делает ситуацию всё более суетливой.
</a:t>
            </a:r>
            <a:endParaRPr lang="en-US" sz="1389" dirty="0"/>
          </a:p>
        </p:txBody>
      </p:sp>
      <p:sp>
        <p:nvSpPr>
          <p:cNvPr id="13" name="Text 2"/>
          <p:cNvSpPr txBox="1"/>
          <p:nvPr/>
        </p:nvSpPr>
        <p:spPr>
          <a:xfrm>
            <a:off x="2643988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Внучка подхватывает страх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Внучка тоже легко волнуется и сразу поддаётся общему настроению. Так видно, как тревога передаётся от старшего к младшему почти без слов.
</a:t>
            </a:r>
            <a:endParaRPr lang="en-US" sz="1389" dirty="0"/>
          </a:p>
        </p:txBody>
      </p:sp>
      <p:sp>
        <p:nvSpPr>
          <p:cNvPr id="14" name="Text 3"/>
          <p:cNvSpPr txBox="1"/>
          <p:nvPr/>
        </p:nvSpPr>
        <p:spPr>
          <a:xfrm>
            <a:off x="4766013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4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действуют вместе
</a:t>
            </a:r>
            <a:pPr algn="ctr" indent="0" marL="0">
              <a:lnSpc>
                <a:spcPct val="100000"/>
              </a:lnSpc>
              <a:buNone/>
            </a:pPr>
            <a:r>
              <a:rPr lang="en-US" sz="144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Героини не спорят и не ссорятся, а просто повторяют друг за другом тревожные реакции. От этого смешной беспорядок в сказке только усиливается.
</a:t>
            </a:r>
            <a:endParaRPr lang="en-US" sz="1443" dirty="0"/>
          </a:p>
        </p:txBody>
      </p:sp>
      <p:sp>
        <p:nvSpPr>
          <p:cNvPr id="15" name="Text 4"/>
          <p:cNvSpPr txBox="1"/>
          <p:nvPr/>
        </p:nvSpPr>
        <p:spPr>
          <a:xfrm>
            <a:off x="6898037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вызывают улыбку
</a:t>
            </a:r>
            <a:pPr algn="ctr" indent="0" marL="0">
              <a:lnSpc>
                <a:spcPct val="100000"/>
              </a:lnSpc>
              <a:buNone/>
            </a:pPr>
            <a:r>
              <a:rPr lang="en-US" sz="140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Бабушка и внучка не выглядят глупо или злобно. Они очень впечатлительные, поэтому читатель сочувствует им и одновременно улыбается их страхам.
</a:t>
            </a:r>
            <a:endParaRPr lang="en-US" sz="1404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сказка перед тем, как пугаться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полезно остановиться и посмотреть внимательнее. Если не спешить с выводами, оказывается, что страшная вещь часто совсем обычная и маленькая.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напоминает: первые догадки не всегда верны. Лучше проверить, что происходит на самом деле, чем сразу верить испугу и выдумывать опасность.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 помогает увидеть реальный размер проблемы. Так человек не раздувает пустяк до огромной беды и чувствует себя увереннее.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делает сказку доброй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767673" y="2669250"/>
            <a:ext cx="2079704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тревожный шорох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26639" y="3291300"/>
            <a:ext cx="2761938" cy="14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замечают что-то непонятное и на миг пугаются. Но это не настоящая беда, а всего лишь повод для смешного недоразумения.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291060" y="2669250"/>
            <a:ext cx="2079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— облегчение и смех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5950027" y="3291300"/>
            <a:ext cx="2761800" cy="14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выясняется, что опасность была выдуманной, напряжение сразу исчезает. История заканчивается добрым смехом и важным уроком без нравоучения.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188300" y="1131524"/>
            <a:ext cx="27618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следующий персонаж реагирует сильнее предыдущего. Из-за этого обычная вещь кажется всё более странной и огромной, а читатель улыбается.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3532210" y="2669250"/>
            <a:ext cx="2079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31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страх становится комичнее
</a:t>
            </a:r>
            <a:endParaRPr lang="en-US" sz="153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332" y="545200"/>
            <a:ext cx="8101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язык сказки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звучит так, будто её рассказывают вслух в избе: просто, понятно и без лишних слов. Поэтому детям легко следить за каждым событием.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2623500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и повторы помогают запомнить сюжет. Когда одна и та же мысль звучит снова, она становится особенно ясной и выразительной.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23768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Разговорные слова делают героев близкими и живыми. Их речь похожа на обычный разговор, который можно услышать в деревне каждый день.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8240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народной интонации история читается легко и весело. Даже пугающие моменты звучат не страшно, а немного смешно и очень по-доброму.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69800" y="1125900"/>
            <a:ext cx="31272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4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276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пословица объединяет весь смысл истории
</a:t>
            </a:r>
            <a:pPr algn="ctr" indent="0" marL="0">
              <a:lnSpc>
                <a:spcPct val="100000"/>
              </a:lnSpc>
              <a:buNone/>
            </a:pPr>
            <a:r>
              <a:rPr lang="en-US" sz="276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5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народная сказка «У страха глаза велики» в пересказе М. Серовой
</a:t>
            </a:r>
            <a:endParaRPr lang="en-US" sz="4048" dirty="0"/>
          </a:p>
        </p:txBody>
      </p:sp>
      <p:sp>
        <p:nvSpPr>
          <p:cNvPr id="4" name="Text 1"/>
          <p:cNvSpPr txBox="1"/>
          <p:nvPr/>
        </p:nvSpPr>
        <p:spPr>
          <a:xfrm>
            <a:off x="4973400" y="1125900"/>
            <a:ext cx="28008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яркая фраза помогает понять сказку целиком: страх часто увеличивает опасность в воображении.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страха в сказке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495413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Стоит герою заметить тёмный угол или неясное движение, и воображение сразу дорисовывает чудовище. На самом деле перед ним всего лишь тень, но испуг делает её огромной и смешной.
</a:t>
            </a:r>
            <a:endParaRPr lang="en-US" sz="1248" dirty="0"/>
          </a:p>
        </p:txBody>
      </p:sp>
      <p:sp>
        <p:nvSpPr>
          <p:cNvPr id="14" name="Text 2"/>
          <p:cNvSpPr txBox="1"/>
          <p:nvPr/>
        </p:nvSpPr>
        <p:spPr>
          <a:xfrm>
            <a:off x="495333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Тень в углу кажется великаном
</a:t>
            </a:r>
            <a:endParaRPr lang="en-US" sz="1377" dirty="0"/>
          </a:p>
        </p:txBody>
      </p:sp>
      <p:sp>
        <p:nvSpPr>
          <p:cNvPr id="15" name="Text 3"/>
          <p:cNvSpPr txBox="1"/>
          <p:nvPr/>
        </p:nvSpPr>
        <p:spPr>
          <a:xfrm>
            <a:off x="3303526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звук в сказке вызывает настоящую суету. Персонажи смотрят настороженно, широко раскрывают глаза и начинают волноваться, хотя рядом нет никакой опасности.
</a:t>
            </a:r>
            <a:endParaRPr lang="en-US" sz="1418" dirty="0"/>
          </a:p>
        </p:txBody>
      </p:sp>
      <p:sp>
        <p:nvSpPr>
          <p:cNvPr id="16" name="Text 4"/>
          <p:cNvSpPr txBox="1"/>
          <p:nvPr/>
        </p:nvSpPr>
        <p:spPr>
          <a:xfrm>
            <a:off x="3303446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Шорох превращается в настоящее происшествие
</a:t>
            </a:r>
            <a:endParaRPr lang="en-US" sz="1298" dirty="0"/>
          </a:p>
        </p:txBody>
      </p:sp>
      <p:sp>
        <p:nvSpPr>
          <p:cNvPr id="17" name="Text 5"/>
          <p:cNvSpPr txBox="1"/>
          <p:nvPr/>
        </p:nvSpPr>
        <p:spPr>
          <a:xfrm>
            <a:off x="6111651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в этой истории выглядит не мрачно, а комично. Герои словно застывают на месте, прижимают руки и оглядываются по сторонам, будто маленькая беда стала очень большой.
</a:t>
            </a:r>
            <a:endParaRPr lang="en-US" sz="1295" dirty="0"/>
          </a:p>
        </p:txBody>
      </p:sp>
      <p:sp>
        <p:nvSpPr>
          <p:cNvPr id="18" name="Text 6"/>
          <p:cNvSpPr txBox="1"/>
          <p:nvPr/>
        </p:nvSpPr>
        <p:spPr>
          <a:xfrm>
            <a:off x="6111571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Пугливые глаза и забавная поза
</a:t>
            </a:r>
            <a:endParaRPr lang="en-US" sz="1320" dirty="0"/>
          </a:p>
        </p:txBody>
      </p:sp>
      <p:sp>
        <p:nvSpPr>
          <p:cNvPr id="19" name="Text 7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сказка понятна детям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тоже иногда боятся темноты, шорохов и неизвестных звуков. Поэтому история сразу вызывает узнавание и помогает говорить о страхе спокойно.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построен очень ясно: сначала испуг, потом новое волнение, а затем смешное объяснение. Такой порядок легко запомнить даже после одного чтения.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не ругаются и не спорят зло. Они просто пугаются, и это показывает, что страх может возникнуть у любого человека.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учит не торопиться с выводами. Если посмотреть внимательнее, страшное часто оказывается обычной тенью, веткой или маленьким звуком.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34700" y="604356"/>
            <a:ext cx="1813800" cy="39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«У страха глаза велики» стало народной пословицей. Оно напоминает, что испуганный человек нередко видит опасность больше, чем она есть.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911847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эта мысль раскрывается через тени, шорохи и преувеличенные реакции героев. Маленький повод кажется им большим и почти страшным событием.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888976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фраза хорошо запоминается и подходит ко многим жизненным ситуациям. Она учит сначала успокоиться, а потом уже решать, есть ли повод для тревоги.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74550" y="1361424"/>
            <a:ext cx="2382600" cy="24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фраза сказки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сказки по порядку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один испуг быстро вырастает в общий переполох.
</a:t>
            </a:r>
            <a:endParaRPr lang="en-US" sz="1593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5221" y="1441511"/>
            <a:ext cx="525900" cy="52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91100" y="1441586"/>
            <a:ext cx="525900" cy="52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977" y="1441586"/>
            <a:ext cx="525900" cy="525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сказка о смелости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1324700" y="1351211"/>
            <a:ext cx="1717500" cy="31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Смотреть внимательнее
</a:t>
            </a:r>
            <a:pPr algn="l" indent="0" marL="0">
              <a:lnSpc>
                <a:spcPct val="100000"/>
              </a:lnSpc>
              <a:buNone/>
            </a:pPr>
            <a:r>
              <a:rPr lang="en-US" sz="176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начинается не с громких слов, а с умения присмотреться. Когда человек замечает детали, страх перестаёт казаться таким огромным и пугающим.
</a:t>
            </a:r>
            <a:endParaRPr lang="en-US" sz="1767" dirty="0"/>
          </a:p>
        </p:txBody>
      </p:sp>
      <p:sp>
        <p:nvSpPr>
          <p:cNvPr id="11" name="Text 2"/>
          <p:cNvSpPr txBox="1"/>
          <p:nvPr/>
        </p:nvSpPr>
        <p:spPr>
          <a:xfrm>
            <a:off x="4129400" y="1351211"/>
            <a:ext cx="1717500" cy="31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Думать спокойно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показывает: если не поддаваться первой догадке, легче понять, что происходит на самом деле. Спокойная мысль сильнее паники и суеты.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6934100" y="1354411"/>
            <a:ext cx="1717500" cy="31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раздувать пустяк
</a:t>
            </a:r>
            <a:pPr algn="l" indent="0" marL="0">
              <a:lnSpc>
                <a:spcPct val="100000"/>
              </a:lnSpc>
              <a:buNone/>
            </a:pPr>
            <a:r>
              <a:rPr lang="en-US" sz="176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Настоящая уверенность помогает не превращать маленькую неприятность в бедствие. Так человек сохраняет ясную голову и действует разумно.
</a:t>
            </a:r>
            <a:endParaRPr lang="en-US" sz="1767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сказка нравится читателям
</a:t>
            </a:r>
            <a:endParaRPr lang="en-US" sz="1767" dirty="0"/>
          </a:p>
        </p:txBody>
      </p:sp>
      <p:sp>
        <p:nvSpPr>
          <p:cNvPr id="9" name="Text 1"/>
          <p:cNvSpPr txBox="1"/>
          <p:nvPr/>
        </p:nvSpPr>
        <p:spPr>
          <a:xfrm>
            <a:off x="529175" y="1723947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короткий, поэтому его легко читать и пересказывать. В нём много комичных моментов, а смешной страх сразу вызывает интерес и улыбку.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29050" y="1258123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и смешная история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529225" y="3527346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простые и знакомые, а их переживания понятны детям. Сказка быстро объясняет главную мысль: не всё страшное оказывается настоящей опасностью.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29100" y="3061522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герои и ясный смысл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9869" y="1099650"/>
            <a:ext cx="2646512" cy="284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4825" y="1099650"/>
            <a:ext cx="35850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6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сначала подумай, потом пугайся
</a:t>
            </a:r>
            <a:pPr algn="l" indent="0" marL="0">
              <a:lnSpc>
                <a:spcPct val="100000"/>
              </a:lnSpc>
              <a:buNone/>
            </a:pPr>
            <a:r>
              <a:rPr lang="en-US" sz="327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«У страха глаза велики» напоминает: страх часто вырастает из пустяка. Если остановиться, посмотреть внимательнее и успокоиться, всё становится гораздо понятнее и не так страшно.
</a:t>
            </a:r>
            <a:endParaRPr lang="en-US" sz="336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2026-05-24T03:16:03Z</dcterms:created>
  <dcterms:modified xsi:type="dcterms:W3CDTF">2026-05-24T03:16:03Z</dcterms:modified>
</cp:coreProperties>
</file>