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место: формула памяти в литературе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прошлое становится образом, а не просто воспоминанием?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эпоха: 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XX–XXI веков особенно остро говорит о потерянном прошлом, исторических разломах и личной ответственности. Через память текст сохраняет то, что может исчезнуть: дом, семью, культуру, язык времени.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художественная категория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литературе объединяет личный опыт героя, семейную историю и культурную память общества, превращая частное переживание в значимый художественный смысл.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сводится к точной фиксации фактов: текст отбирает детали, усиливает эмоции и показывает, как прошлое переосмысляется в настоящем.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Автобиографичность, ностальгия, мотив утраты и возвращения помогают раскрыть связь человека с временем, местом и собственной судьбой.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память герой узнаёт не только о прошлом, но и о себе: о своих ценностях, страхах, долге и нравственном выборе.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Прошлое, которое не уходит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прошлое часто возвращается через воспоминание, внутренний монолог или повторяющуюся деталь. Оно не исчезает, а продолжает влиять на чувства и решения героя.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 предчувствие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нередко связано с ожиданием перемен и внутренним сравнением с тем, что было раньше. Поэтому время в литературе воспринимается как несколько наложенных друг на друга слоёв.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время героя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конкретнее образ, тем легче он возвращается в тексте и связывается с новым смыслом.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и предметная конкретность усиливают память сильнее, чем отвлечённые сведения.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удерживается в памяти героя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текстам школьной программы 11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двор, усадьба или улица в литературе сохраняют следы жизни людей и становятся пространством, где прошлое ощутимо присутствует рядом с настоящим.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знакомое место часто запускает сравнение времён: герой видит, что изменилось не только пространство, но и он сам.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место в тексте связывает личную биографию с историей семьи и страны, превращаясь в важный носитель культурной памяти.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как носитель памяти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воспоминания в 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частное переживание становится памятью героя, семьи и истории.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памяти в литературе 11 класса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память раскрывается на личном, семейном и историческом уровнях и какими средствами это передаётся в тексте.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памяти в тексте взаимосвязаны: личное переживание часто открывает путь к семейной и исторической теме.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литературе 11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передаётся через рассказы старших, фотографии, письма, вещи и обычаи. Эти свидетельства сохраняют не только события, но и интонацию живой связи между поколениями.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ценности, которые хранит семья: труд, честь, милосердие, верность, способность переживать утраты и не терять достоинства в трудные годы.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эта связь прерывается, прошлое превращается в набор разрозненных сведений. Восстановить её — значит вернуть герою чувство принадлежности и нравственную опору.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 и преемственность поколений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улица помнит больше, чем кажется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 исторической застройкой хранит следы разных поколений: названия, фасады, памятные таблички, привычный ритм жизни. В литературе такой городской пейзаж напоминает, что история не исчезает, а остаётся в камне, топонимах и привычных маршрутах людей.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образ уходящего мира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в художественном тексте часто связана с дворянской культурой, семейным укладом и ощущением утраченной целостности. Парк, аллея, старый дом и мемориальные предметы становятся знаками эпохи, которую уже нельзя вернуть, но можно понять и сохранить в памяти.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усадьба как культурная память эпохи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образ памяти нередко строится на сочетании предметной детали и эмоционального отклика, поэтому даже небольшая вещь может стать смысловым центром эпизода.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образы, где конкретная деталь сразу вызывает личную или семейную ассоциацию; абстрактные обозначения запоминаются слабее.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памяти особенно значимы в прозе и лирике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художественных текстов школьной программы 11 класса; данные условно ранжированы по частоте и выразительности образов.
</a:t>
            </a:r>
            <a:endParaRPr lang="en-US" sz="8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Тургенева память связана с разрывом поколений, образом дворянского быта и живым ощущением уходящего мира, который герой узнаёт через природу, дом и семейный уклад.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Бунин и К. Г. Паустовский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и Паустовского память особенно часто держится на родном доме, саде, дороге, запахе, звуке и лирической детали, превращающей частное впечатление в образ утраченной эпохи.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Пастернак и А. Т. Твардовский
</a:t>
            </a:r>
            <a:pPr algn="l" indent="0" marL="0">
              <a:lnSpc>
                <a:spcPct val="90000"/>
              </a:lnSpc>
              <a:buNone/>
            </a:pPr>
            <a:r>
              <a:rPr lang="en-US" sz="6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Пастернака и Твардовского память соединена с историческим временем, нравственным выбором и военным опытом, когда личная судьба осознаётся как часть судьбы поколения и страны.
</a:t>
            </a:r>
            <a:endParaRPr lang="en-US" sz="1344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П. Астафьев и А. И. Солженицын
</a:t>
            </a:r>
            <a:pPr algn="l" indent="0" marL="0">
              <a:lnSpc>
                <a:spcPct val="90000"/>
              </a:lnSpc>
              <a:buNone/>
            </a:pPr>
            <a:r>
              <a:rPr lang="en-US" sz="68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и Солженицын показывают память как моральную проверку: важно не только помнить события, но и сохранять человеческое достоинство, правду опыта и ответственность перед прошлым.
</a:t>
            </a:r>
            <a:endParaRPr lang="en-US" sz="1362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линии темы памяти
</a:t>
            </a:r>
            <a:endParaRPr lang="en-US" sz="27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13965"/>
            <a:ext cx="4921004" cy="187432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примеры: время, место и память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мотив памяти по-разному раскрывается в разных произведениях.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памяти объединяет одно: частная деталь становится способом говорить о времени, истории и нравственном опыте поколения.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из программы 11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память в литературе и жизни искажается
</a:t>
            </a:r>
            <a:pPr algn="l" indent="0" marL="0">
              <a:lnSpc>
                <a:spcPct val="90000"/>
              </a:lnSpc>
              <a:buNone/>
            </a:pPr>
            <a:r>
              <a:rPr lang="en-US" sz="9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личное событие постепенно превращается в реконструированное воспоминание под влиянием эмоций, рассказов и времени.
</a:t>
            </a:r>
            <a:endParaRPr lang="en-US" sz="26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и культурная идентичность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Мемориалы, музеи и исторические здания делают память видимой: они не только сохраняют след прошлого, но и превращают личную или семейную историю в часть общей культуры.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памятное место важно как источник исторического урока: оно помогает увидеть связь между судьбой человека, событиями эпохи и ответственностью перед традицией.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пространство осмыслено как «место памяти», оно поддерживает преемственность поколений: через него частное переживание становится частью общественной и национальной идентичности.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один эпизод часто раскрывается через несколько планов сразу: факт, переживание, свидетельство и последующее толкование.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событие во времени, тем важнее для него смысловые слои; точная хронология уступает место оценке и рассказу.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Слойность одного события в памяти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принципы художественной памяти в произведениях о войне, семье, расставании и возвращении.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письмо, вещь: материальные следы прошлого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фиксирует внешний облик мгновения, но в литературе особенно важна тем, что делает прошлое зримо присутствующим и позволяет герою сравнить утраченный образ с настоящим.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семейная вещь сохраняют не только факт, но и человеческий голос, привычку, интонацию, поэтому они часто становятся началом воспоминания и поводом для нравственного выбора.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 старшеклассника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учит внимательнее читать художественный текст: замечать детали, пространство, повторяющиеся образы и то, как через них раскрывается авторская позиция.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связывать произведение с историческим контекстом, понимать, почему события эпохи влияют на судьбу героя, семьи и целого поколения.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памяти развивает способность сопоставлять личный опыт с культурной традицией и видеть, как прошлое формирует представления о доме, городе и родине.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особенно важна для самоопределения: она показывает, что отношение к истории семьи и страны связано с ответственностью, уважением и нравственным выбором.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память не возникает сама по себе: её закрепляют повтор, деталь, интонация и точка зрения рассказчика.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время, место, эмоция и рассказ соединены, воспоминание становится не случайным эпизодом, а значимым культурным смыслом.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памяти в литературе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Теоретическое обобщение по материалам русской литературы 11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связь человека, истории и пространства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литературе соединяет человека с его временем, местом и нравственным выбором, поэтому прошлое в тексте не исчезает, а продолжает влиять на настоящее и будущее.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2026-05-20T02:28:38Z</dcterms:created>
  <dcterms:modified xsi:type="dcterms:W3CDTF">2026-05-20T02:28:38Z</dcterms:modified>
</cp:coreProperties>
</file>