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дома: правила спокойствия и безопасности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оставаться дома спокойно и безопасно без взрослых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взрослых рядом нет, ребёнку особенно важны понятные ориентиры. Заранее договорённые правила помогают спокойно открыть день, не растеряться у двери и вовремя позвать помощь, если что-то пошло не так.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дома тоже нужны правила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под рукой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телефоны мамы, папы и ещё одного близкого взрослого в телефон и на бумагу. Важно, чтобы ребёнок мог быстро найти нужный номер без паники и долгих поисков.
</a:t>
            </a:r>
            <a:endParaRPr lang="en-US" sz="1383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 дома
</a:t>
            </a:r>
            <a:pPr algn="l" indent="0" marL="0">
              <a:lnSpc>
                <a:spcPct val="115000"/>
              </a:lnSpc>
              <a:buNone/>
            </a:pPr>
            <a:r>
              <a:rPr lang="en-US" sz="6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обсудите, что можно делать самому, а что строго запрещено. Ребёнку полезно знать, когда можно открывать дверь, включать приборы и как действовать, если взрослые задерживаются.
</a:t>
            </a:r>
            <a:endParaRPr lang="en-US" sz="1314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 вещей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Покажите, где лежат фонарик, аптечка и зарядка для телефона. Когда всё находится в одном известном месте, ребёнок не тратит время на поиски и чувствует себя увереннее.
</a:t>
            </a:r>
            <a:endParaRPr lang="en-US" sz="1383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для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5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проговорите, какой номер нужно набирать в опасной ситуации. Если правило заранее отрепетировано, ребёнку легче действовать быстро и спокойно, а не вспоминать его в последний момент.
</a:t>
            </a:r>
            <a:endParaRPr lang="en-US" sz="1239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договорить с родителями заранее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карта: где безопасно, а где осторожно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Кухня, ванная, балкон, окна и места с бытовой химией требуют особого внимания. Именно там чаще всего нужно не спешить и помнить о простых, но важных запретах.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должен без труда находить телефон, фонарик, аптечку, зарядку и выход из квартиры. Эти точки помогают быстро сориентироваться, если нужно позвать взрослых или выйти из комнаты.
</a:t>
            </a:r>
            <a:endParaRPr lang="en-US" sz="1075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без путаницы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один раз пройти маршрут от своей комнаты к телефону и к двери выхода. Тогда в нужный момент знакомая дорога не запутает, а сработает почти как подсказка.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вещи лежат на своих местах, проще не споткнуться и быстрее найти нужное. В доме, где всё понятно, ребёнку легче сохранять спокойствие и действовать аккуратно.
</a:t>
            </a:r>
            <a:endParaRPr lang="en-US" sz="10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если кто-то звонит или стучит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безопасного поведения у двери для ребёнка дома одного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77292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нужен, чтобы быстро позвонить маме, папе или другому близкому взрослому. Важно заранее сохранить номера, чтобы в тревожный момент не искать их по памяти.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близкими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телефон разряжен, помощь позвать сложнее. Поэтому его нужно вовремя заряжать и держать в доступном месте, а не искать по всей квартире, когда уже тревожно.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 наготове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опасной ситуации не стоит отвечать незнакомым людям, отправлять адрес или фотографии дома. Телефон в такой момент должен работать на безопасность, а не отвлекать игрой и сообщениями.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переписок с незнакомцами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страшно, сначала звонят взрослым или службам помощи. Игры, видео и лишние разговоры откладываются: в этот момент главное — быстро передать информацию и дождаться поддержки.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Сперва взрослые, потом всё остальное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— помощник, а не игрушка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Электроприборы требуют осторожности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 не для игр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розетку нельзя вставлять посторонние предметы, а к оголённым проводам лучше вообще не приближаться. Электричество не любит шуток и очень не любит детское любопытство.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Сломанное не включаем
</a:t>
            </a:r>
            <a:pPr algn="l" indent="0" marL="0">
              <a:lnSpc>
                <a:spcPct val="115000"/>
              </a:lnSpc>
              <a:buNone/>
            </a:pPr>
            <a:r>
              <a:rPr lang="en-US" sz="48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прибор выглядит повреждённым, трогать его нельзя. Утюг, чайник или обогреватель должны использоваться только в исправном состоянии и только так, как разрешили взрослые.
</a:t>
            </a:r>
            <a:endParaRPr lang="en-US" sz="1152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Мокрые руки — стоп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электричество рядом становятся особенно опасными. Поэтому мокрыми руками к приборам подходить нельзя, а возле раковины и ванной нужно быть ещё внимательнее.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Провода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Провода не стоит тянуть, перегибать и прятать под ноги. Если что-то кажется странным или нагрелось, ребёнок сразу сообщает взрослым и ничего сам не исправляет.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внимание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нужно замечать горячую посуду, ножи, плиту и кипяток. Здесь не бегают и не тянутся к незнакомым предметам, даже если очень хочется посмотреть поближе.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только разрешённое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Разогревать еду или пользоваться техникой можно лишь тем способом, который заранее показали взрослые. Если правила не объяснили, лучше ничего не включать самому.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пролилось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мокром полу легко поскользнуться, поэтому ребёнок не убирает всё в одиночку и не торопится. Нужно сразу сообщить взрослым и дождаться помощи, чтобы не получить новую неприятность.
</a:t>
            </a:r>
            <a:endParaRPr lang="en-US" sz="1092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 вода: спешка здесь не помогает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появился дым или начался пожар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для ребёнка, если дома замечен дым или огонь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отключении света важнее всего сохранять спокойствие, пользоваться фонариком и не трогать опасные предметы. Этот номер стоит помнить на случай любой тревожной ситуации.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быстро вызвать помощь, если темнота связана с опасной ситуацией.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 экстренного реагирования Российской Федерации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страшно или тревожно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медленный вдох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Остановись на минуту и спокойно вдохни носом, а потом медленно выдохни. Несколько таких вдохов помогают телу успокоиться, а голове — перестать крутить страшные мысли по кругу.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Останься в знакомом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сесть в своей комнате или рядом с дверью, где тебе всё понятно и привычно. Когда вокруг знакомые вещи, тревога становится меньше, а шаги — увереннее.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Включи свет и позвони
</a:t>
            </a:r>
            <a:pPr algn="l" indent="0" marL="0">
              <a:lnSpc>
                <a:spcPct val="115000"/>
              </a:lnSpc>
              <a:buNone/>
            </a:pPr>
            <a:r>
              <a:rPr lang="en-US" sz="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комнате делает обстановку спокойнее, а звонок маме, папе или другому близкому взрослому сразу возвращает поддержку. Не оставайся с тревогой один на один, как настоящий супергерой без плаща.
</a:t>
            </a:r>
            <a:endParaRPr lang="en-US" sz="1062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броди по квартире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страшно, не нужно ходить из комнаты в комнату и придумывать себе неприятности. Сохраняй спокойствие, оставайся на месте и жди ответа взрослого или другой понятной подсказки по договорённости.
</a:t>
            </a:r>
            <a:endParaRPr lang="en-US" sz="10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2934" y="153367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заметил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трещину, слышит необычный звук, чувствует запах или замечает, что что-то сломалось. Главное — не пытаться самому всё исправить и не делать вид, что ничего не произошло.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02934" y="2598449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сообщил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зовёт взрослого дома или быстро звонит родителям, если рядом никого нет. Чем раньше взрослые узнают о проблеме, тем проще и безопаснее её решить.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94350" y="366322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опасное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взрослый не пришёл, ребёнок не убирает осколки, не проверяет проводку и не подходит близко к подозрительному месту. Смелость здесь — это сказать о проблеме вовремя.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странная ситуация должна быть сразу сообщена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почувствовался запах газа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которую ребёнок изучает заранее вместе с родителями.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Незнакомцы не должны знать лишнего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5902" y="1482722"/>
            <a:ext cx="2431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— только своим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Адрес, номер квартиры, код домофона и время отсутствия родителей нельзя сообщать незнакомым людям. Эти сведения нужны только тем, кому семья доверяет и кто действительно должен их знать.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26027" y="1505276"/>
            <a:ext cx="2431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Странные вопросы — стоп-сигнал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 телефону или в мессенджере задают необычные вопросы, не нужно отвечать наугад. Лучше сразу закончить разговор и сообщить об этом взрослым, даже если собеседник звучит очень убедительно.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133127" y="1505276"/>
            <a:ext cx="2431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пароль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полезно придумать секретную фразу, которую знают только свои. Если кто-то говорит, что он «от мамы», ребёнок может попросить назвать пароль и не торопиться с ответом.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нечаянно задел стол и поцарапал палец. Он не стал искать лекарство сам, а сразу позвал маму. В аптечке быстро нашлись пластырь и антисептик, а маленькая беда закончилась без лишней суеты.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Пластырь для коленки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активной игры на полу у Кати заболела нога, и она остановилась, а не побежала дальше. Взрослый помог ей, достал бинт и проверил, что лежит в аптечке, которая всегда стоит на одном месте.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 после игры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заметил, что у него закружилась голова и захотелось взять таблетку. Он вспомнил правило: лекарства берут только взрослые. Поэтому он сразу сообщил об этом папе и спокойно сел рядом, ожидая помощи.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взрослого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и маленькие травмы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родители задерживаются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действий, который ребёнок заранее обсуждает с семьёй.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70861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40476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96101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проход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игрушки убраны, а на полу нет лишних вещей, по комнате легче ходить без спотыканий. Это особенно важно вечером, когда нужно быстро найти телефон или подойти к двери.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приборов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Выключенные зарядки, утюг и другие приборы не должны оставаться включёнными без нужды. Такая привычка помогает избежать лишних опасностей и делает дом спокойнее, даже если в нём немного шумно.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на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Заряженный телефон, записанные номера и привычка класть его в одно и то же место экономят время в нужный момент. Тогда не придётся искать его под подушкой, как настоящий клад.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по местам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каждой вещи есть свой уголок, ребёнок быстрее находит фонарик, ключи или тетрадь с правилами. Порядок в доме помогает чувствовать себя увереннее и меньше волноваться.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домашние привычки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подготовить вместе с родителями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2196093" y="1498463"/>
            <a:ext cx="1358700" cy="10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 рядом фонарик и зарядное устройство, чтобы они были готовы к использованию. В темноте это особенно полезно, потому что искать вещи по всей квартире — не самое весёлое приключение.
</a:t>
            </a:r>
            <a:endParaRPr lang="en-US" sz="700" dirty="0"/>
          </a:p>
        </p:txBody>
      </p:sp>
      <p:sp>
        <p:nvSpPr>
          <p:cNvPr id="15" name="Text 3"/>
          <p:cNvSpPr txBox="1"/>
          <p:nvPr/>
        </p:nvSpPr>
        <p:spPr>
          <a:xfrm>
            <a:off x="2549125" y="1083100"/>
            <a:ext cx="1005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 и зарядка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08050" y="1512344"/>
            <a:ext cx="1358700" cy="10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номера мамы, папы, других близких взрослых и служб помощи. Лучше держать список там, где его легко увидеть и быстро взять, если телефон вдруг не под рукой.
</a:t>
            </a:r>
            <a:endParaRPr lang="en-US" sz="700" dirty="0"/>
          </a:p>
        </p:txBody>
      </p:sp>
      <p:sp>
        <p:nvSpPr>
          <p:cNvPr id="17" name="Text 5"/>
          <p:cNvSpPr txBox="1"/>
          <p:nvPr/>
        </p:nvSpPr>
        <p:spPr>
          <a:xfrm>
            <a:off x="861125" y="1089304"/>
            <a:ext cx="1005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важных телефонов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4222975" y="1089304"/>
            <a:ext cx="1005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и вода
</a:t>
            </a:r>
            <a:endParaRPr lang="en-US" sz="800" dirty="0"/>
          </a:p>
        </p:txBody>
      </p:sp>
      <p:sp>
        <p:nvSpPr>
          <p:cNvPr id="19" name="Text 7"/>
          <p:cNvSpPr txBox="1"/>
          <p:nvPr/>
        </p:nvSpPr>
        <p:spPr>
          <a:xfrm>
            <a:off x="3869913" y="1512344"/>
            <a:ext cx="1358700" cy="10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Подготовьте небольшую аптечку и бутылку воды. Их лучше хранить в известном месте, чтобы взрослые и ребёнок сразу понимали, где искать нужное, если случится небольшая неприятность.
</a:t>
            </a:r>
            <a:endParaRPr lang="en-US" sz="700" dirty="0"/>
          </a:p>
        </p:txBody>
      </p:sp>
      <p:sp>
        <p:nvSpPr>
          <p:cNvPr id="20" name="Text 8"/>
          <p:cNvSpPr txBox="1"/>
          <p:nvPr/>
        </p:nvSpPr>
        <p:spPr>
          <a:xfrm>
            <a:off x="5557936" y="1506236"/>
            <a:ext cx="1358700" cy="10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с правилами помогает не забыть важные шаги: кого звонить, что не трогать и куда идти. Для памяти это как шпаргалка, только совершенно честная.
</a:t>
            </a:r>
            <a:endParaRPr lang="en-US" sz="700" dirty="0"/>
          </a:p>
        </p:txBody>
      </p:sp>
      <p:sp>
        <p:nvSpPr>
          <p:cNvPr id="21" name="Text 9"/>
          <p:cNvSpPr txBox="1"/>
          <p:nvPr/>
        </p:nvSpPr>
        <p:spPr>
          <a:xfrm>
            <a:off x="5911000" y="1087815"/>
            <a:ext cx="1005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 листе
</a:t>
            </a:r>
            <a:endParaRPr lang="en-US" sz="800" dirty="0"/>
          </a:p>
        </p:txBody>
      </p:sp>
      <p:sp>
        <p:nvSpPr>
          <p:cNvPr id="22" name="Text 10"/>
          <p:cNvSpPr txBox="1"/>
          <p:nvPr/>
        </p:nvSpPr>
        <p:spPr>
          <a:xfrm>
            <a:off x="7231748" y="1520118"/>
            <a:ext cx="1358700" cy="10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схема дома с отмеченными безопасными местами, телефоном и выходом помогает быстро сориентироваться. Такой план особенно полезен, когда нужно действовать без суеты и без долгих раздумий.
</a:t>
            </a:r>
            <a:endParaRPr lang="en-US" sz="700" dirty="0"/>
          </a:p>
        </p:txBody>
      </p:sp>
      <p:sp>
        <p:nvSpPr>
          <p:cNvPr id="23" name="Text 11"/>
          <p:cNvSpPr txBox="1"/>
          <p:nvPr/>
        </p:nvSpPr>
        <p:spPr>
          <a:xfrm>
            <a:off x="7584950" y="1094020"/>
            <a:ext cx="1005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квартиры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чек-лист перед тем, как остаться одному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памятке, составленной вместе с родителями.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Оставаться дома одному спокойнее, когда правила уже знакомы и проверены вместе с родителями. Телефон, дверь, электричество, огонь и связь со взрослыми — вот главные помощники в любой ситуации.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безопасность начинается с подготовки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2026-05-26T01:24:17Z</dcterms:created>
  <dcterms:modified xsi:type="dcterms:W3CDTF">2026-05-26T01:24:17Z</dcterms:modified>
</cp:coreProperties>
</file>