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разные марши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умеет шагать, торжествовать, шутить и даже грустить.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Марш: музыка шага и движения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легко узнать по ровному ритму и уверенной поступи. Он звучит там, где нужно идти вместе: на параде, в школе, в театре и даже в мультфильме.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марше можно услышать барабан, трубу, кларнет и другие инструменты оркестра. Даже весёлый марш сохраняет свой ясный и узнаваемый шаг.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марша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марша есть чёткий пульс и сильная доля, поэтому его шаг слышится сразу. Музыка будто сама подсказывает, куда двигаться.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марш звучит собранно и уверенно. Его ритм повторяется, и от этого музыка легко запоминается даже после первого прослушивания.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марш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марше особенно заметны барабаны и трубы. Они придают музыке силу, строгость и чувство порядка, словно весь отряд движется в одном ритме.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марш помогает людям идти ровно и дружно. Его музыка звучит твёрдо, как уверенный шаг строя, и часто сопровождает парады и смотры.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581297"/>
            <a:ext cx="4212000" cy="220060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музыка обычно яркая и блестящая. В ней много громких акцентов, а звучание напоминает сияние огней и весёлый праздничный салют.
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марш
</a:t>
            </a:r>
            <a:endParaRPr lang="en-US" sz="2500" dirty="0"/>
          </a:p>
        </p:txBody>
      </p:sp>
      <p:sp>
        <p:nvSpPr>
          <p:cNvPr id="11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Праздничный марш звучит радостно и торжественно. Он словно открывает двери празднику, поэтому его часто слышат на линейках, награждениях и других важных событиях.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Свадебный марш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Свадебный марш сопровождает счастливый выход жениха и невесты. Он звучит торжественно, но очень мягко и красиво, как добрая музыка начала новой жизни.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свадебного марша светлое настроение. Его звучание похоже на улыбку: в нём есть радость, ожидание и ощущение прекрасного, важного события.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из самых известных примеров связан с музыкой Феликса Мендельсона к спектаклю «Сон в летнюю ночь». Именно эта мелодия стала особенно знаменитой.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пример показывает, как серьёзная и тихая музыка может передавать скорбь и уважение без лишних слов.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Второй сонаты Фредерика Шопена содержит знаменитый траурный марш.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3-я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Фредерик Шопен, Соната № 2 си-бемоль минор, Op. 35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8069" y="2766500"/>
            <a:ext cx="565162" cy="64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47713" y="2766113"/>
            <a:ext cx="645900" cy="64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41213" y="611145"/>
            <a:ext cx="659700" cy="52776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11125" y="522450"/>
            <a:ext cx="39282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марш: что в нём главное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300250" y="2766500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понятный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510800" y="3566400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марш обычно короче и легче для восприятия. У него ясный ритм, поэтому детям удобно слушать музыку и идти в одном темпе.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530263" y="2766113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Запоминающаяся мелодия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4740813" y="3566013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такой музыке мелодия часто звучит легко и дружелюбно. Её нетрудно подпевать, а значит, марш быстрее запоминается и вызывает желание шагать вместе.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30663" y="552075"/>
            <a:ext cx="3084000" cy="65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Подходит для праздников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741213" y="1351975"/>
            <a:ext cx="38730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Детский марш часто звучит на школьных концертах, играх и праздниках. Он помогает создать весёлую, дружную атмосферу без лишней строгости.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Игрушечный и шуточный марш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Шуточный марш сохраняет чёткий ритм, но звучит легко и забавно. В нём могут появляться неожиданные паузы, словно музыка подмигивает слушателю.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Мелодия в таком марше часто прыгает, а звуки кажутся игрушечными. Из-за этого музыка напоминает весёлую игру и маленькую музыкальную шутку.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марши часто встречаются в мультфильмах и детских пьесах. Они помогают создать смешное, доброе настроение и делают сцену особенно живой.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цирковой марш создаёт представление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артистов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начинает представление и сразу привлекает внимание. Она помогает артистам появиться на арене ярко и заметно.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акробатов и клоунов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темп и звонкие инструменты делают сцену подвижной и весёлой. Цирк словно оживает прямо на глазах.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праздничное настроение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Барабаны и медные духовые поддерживают ощущение блеска и движения. Зрителям кажется, что сейчас начнётся настоящее чудо.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марш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на стадион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стадионе звучит бодрый марш, и команда выходит на поле почти как один большой дружный шаг. Барабаны задают уверенный пульс, а трубы добавляют блеск и азарт. Музыка будто подталкивает вперёд и настраивает на игру.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победителей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спортсмены получают награды, марш помогает почувствовать радость успеха. Он звучит громко, ясно и очень собранно. В такой музыке слышится не только движение, но и гордость за команду, которая старалась до самого конца.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марш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марш звучит на линейках и торжественных построениях, когда классы выходят ровно и спокойно, словно единая команда.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нём важны понятная мелодия и чёткий ритм: под такую музыку легко идти вместе и не сбиваться с шага.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марш создаёт настроение праздника знаний, поэтому он звучит собранно, но не строго, а по-доброму и приветливо.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музыка помогает почувствовать общий порядок, внимание и дружную работу всего школьного коллектива.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музыка звучит дружно и ясно, она собирает много отдельных шагов в одно большое и красивое музыкальное движение.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марш помогает шагать вместе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Чёткий пульс марша задаёт общий темп, поэтому люди начинают двигаться согласованно, будто слышат один и тот же внутренний счёт.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ритм помогает не сбиваться с шага: каждый шаг попадает в нужное место и превращается в ровное движение.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характер марша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марша зависит от темпа, ритма и звучания инструментов.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1760755"/>
            <a:ext cx="493200" cy="49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99325" y="1760755"/>
            <a:ext cx="4932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59025" y="3337555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47225" y="3337555"/>
            <a:ext cx="493200" cy="4932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11125" y="496075"/>
            <a:ext cx="8272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марша
</a:t>
            </a:r>
            <a:endParaRPr lang="en-US" sz="2500" dirty="0"/>
          </a:p>
        </p:txBody>
      </p:sp>
      <p:sp>
        <p:nvSpPr>
          <p:cNvPr id="14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1938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
</a:t>
            </a:r>
            <a:endParaRPr lang="en-US" sz="1200" dirty="0"/>
          </a:p>
        </p:txBody>
      </p:sp>
      <p:sp>
        <p:nvSpPr>
          <p:cNvPr id="16" name="Text 3"/>
          <p:cNvSpPr txBox="1"/>
          <p:nvPr/>
        </p:nvSpPr>
        <p:spPr>
          <a:xfrm>
            <a:off x="5111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Барабан помогает маршу держать шаг и не терять ровный пульс. Его звучание похоже на уверенный отсчёт, по которому легко идти всей группой.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582050" y="17598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Валторна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3899325" y="23613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Валторна добавляет маршу тёплый и полный звук. Благодаря ей музыка становится шире и глубже, как большой зал, наполненный шагами.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28417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Труба и тромбон
</a:t>
            </a:r>
            <a:endParaRPr lang="en-US" sz="1200" dirty="0"/>
          </a:p>
        </p:txBody>
      </p:sp>
      <p:sp>
        <p:nvSpPr>
          <p:cNvPr id="20" name="Text 7"/>
          <p:cNvSpPr txBox="1"/>
          <p:nvPr/>
        </p:nvSpPr>
        <p:spPr>
          <a:xfrm>
            <a:off x="21590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Медные духовые делают марш ярким, сильным и заметным издалека. Их звук будто расправляет плечи и придаёт музыке праздничную смелость.
</a:t>
            </a:r>
            <a:endParaRPr lang="en-US" sz="1000" dirty="0"/>
          </a:p>
        </p:txBody>
      </p:sp>
      <p:sp>
        <p:nvSpPr>
          <p:cNvPr id="21" name="Text 8"/>
          <p:cNvSpPr txBox="1"/>
          <p:nvPr/>
        </p:nvSpPr>
        <p:spPr>
          <a:xfrm>
            <a:off x="6229950" y="3336650"/>
            <a:ext cx="24273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
</a:t>
            </a:r>
            <a:endParaRPr lang="en-US" sz="1200" dirty="0"/>
          </a:p>
        </p:txBody>
      </p:sp>
      <p:sp>
        <p:nvSpPr>
          <p:cNvPr id="22" name="Text 9"/>
          <p:cNvSpPr txBox="1"/>
          <p:nvPr/>
        </p:nvSpPr>
        <p:spPr>
          <a:xfrm>
            <a:off x="5547225" y="3938125"/>
            <a:ext cx="31101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Кларнет приносит в марш подвижную мелодию и делает её легче запомнить. Его мягкий голос помогает музыке не быть только громкой, а звучать выразительно.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в оркестре и в мультфильме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мультфильме тот же марш может стать смешным или озорным, если изменить темп, громкость и инструменты. Он остаётся узнаваемым, но будто надевает забавную шляпу.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оркестре марш звучит торжественно и широко: много инструментов, сильные акценты и ощущение большого события. Такая музыка сразу собирает внимание и помогает почувствовать важность момента.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композиторы маршей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524400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Иоганн Штраус писал марши, в которых слышны блеск, лёгкость и праздничное настроение. Его музыка часто кажется нарядной, как большой бал.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24400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Феликс Мендельсон и Фредерик Шопен показали, что марш может быть не только бодрым, но и красивым, торжественным или печальным.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37905" y="15933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Филип Соуза прославился яркими и мощными маршами, которые звучат очень уверенно и хорошо подходят для шествий и парадов.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37905" y="3281725"/>
            <a:ext cx="3882900" cy="13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Пётр Чайковский тоже обращался к жанру марша, и в его музыке он может звучать величаво, тепло и очень выразительно.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слушать марш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попробуй услышать шаг музыки: где звучит сильная доля, а где повторяется один и тот же рисунок. Это и есть опора марша.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удобно тихо отбивать ладонями или шагать в такт. Тогда его ритм становится почти видимым, как дружная колонна звуков.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послушай, какие инструменты ведут мелодию, а какие делают её громче и ярче. Так легче заметить характер музыки.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87226"/>
            <a:ext cx="493200" cy="3945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25" y="1810075"/>
            <a:ext cx="493200" cy="39456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в жизни каждого дня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Театр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театре марш может сопровождать выход персонажей или создавать особое настроение сцены. Он помогает зрителям сразу почувствовать важность происходящего.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линейках и праздниках знаний марш помогает классу собраться и выйти красиво. Он делает школьный момент торжественным, но остаётся дружелюбным и понятным.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кино марш часто появляется как музыка для героя, шествия или смешного эпизода. Он легко меняет характер и умеет работать и серьёзно, и с улыбкой.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соревнованиях марш заряжает команду уверенностью и поднимает боевой дух. Под такую музыку хочется держать строй, смотреть вперёд и не сдаваться.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марш — много настроений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Марш может быть строгим, весёлым, торжественным или печальным, но его всегда узнают по чёткому ритму. Именно поэтому одна музыкальная форма умеет рассказывать так много разных историй.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2026-05-24T18:09:32Z</dcterms:created>
  <dcterms:modified xsi:type="dcterms:W3CDTF">2026-05-24T18:09:32Z</dcterms:modified>
</cp:coreProperties>
</file>