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Иррациональность чисел вида a^(1/n)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корень становится дробью, а когда — нет?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помогают решать уравнения, упрощать выражения и понимать расположение чисел на прямой. На простых примерах видно, где ответ точный, а где приходится использовать приближение.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можно записать в виде дроби m/n, где m и n — целые числа, а знаменатель не равен нулю. К ним относятся и целые числа.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 выражаются обыкновенной дробью. Их десятичная запись бесконечна и не повторяется, поэтому точное значение нельзя записать короткой дробью.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рациональных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2, -5, 7/3, а также 4^(½)=2 и 27^(1/3)=3 являются рациональными, потому что их можно представить как целое число или дробь.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иррациональных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√2, √3, 2^(1/3) и 5^(¼) не имеют точной дробной записи. Такие корни остаются иррациональными, если исходное число не является точной степенью.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 a^(1/n)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a^(1/n) читается как n-й корень из числа a. Оно связывает степень и корень: одна операция «отменяет» другую.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a можно представить в виде b^n, то n-й корень равен b. В этом случае результат получается целым и, значит, рациональным.
</a:t>
            </a:r>
            <a:endParaRPr lang="en-US" sz="1244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точности нет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не является точной n-й степенью целого числа, корень не превращается в целое число. Тогда значение обычно остаётся иррациональным.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смысл записи, всегда сравнивают число a с полными степенями. Это самый надёжный способ быстро оценить результат корня.
</a:t>
            </a:r>
            <a:endParaRPr lang="en-US" sz="11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числовой прямой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из 2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√2 лежит между 1 и 2, потому что 1^2&lt;2&lt;2^2. Это число можно оценить, но нельзя точно записать в виде дроби.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корень из 3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3^(1/3) тоже находится между 1 и 2, так как 1^3&lt;3&lt;2^3. Его значение удобно показывать только приближённо.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корень из 16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16^(¼)=2, потому что 16=2^4. Здесь корень даёт точное целое число, а не приближённое значение.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видно, что иррациональные корни можно сравнивать и оценивать, но они не имеют точной дробной записи.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рационален ли корень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для числа a^(1/n) через разложение на простые множители.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решает, будет ли ответ рациональным: нужно проверить, является ли число точной n-й степенью.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один признак позволяет быстро отличать точные корни от иррациональных и не путать вычисление с приблизительной записью.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темы «Иррациональность чисел вида a^(1/n)»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доказательства на простом уровне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Предположим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a^(1/n)=m/k, причём дробь несократима. Тогда можно возвести обе части в n-ю степень и получить связь между a, m и k.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следует a·k^n=m^n. Значит, правая часть делится на k, а потому и левая сторона должна подчиняться тому же условию.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невозможно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k&gt;1, то из несократимости дроби следует, что m и k не имеют общих делителей. Поэтому утверждение о делимости приводит к противоречию.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рассуждения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запись возможна только тогда, когда корень уже равен целому числу. Это происходит, если исходное число — точная n-я степень.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конкретных примерах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решающим является не размер числа, а совпадение с точной n-й степенью.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совпадает с полной степенью, корень даёт точный результат; иначе остаётся иррациональным.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«Иррациональность чисел вида a^(1/n)»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темы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случаев дают рациональный корень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подобраны так, чтобы показать оба типа результатов на одинаковом числе задач.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корни встречаются только в особой ситуации, когда исходное число является точной степенью.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корни как частный случай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 = 2 корень из числа a будет рациональным только тогда, когда a является полным квадратом, то есть представляется как b² для некоторого целого b.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1, 4, 9, 16, 25, 36, 49 и 64 сразу дают точный квадратный корень. Например, √49 = 7, а √36 = 6 без каких-либо приближений.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корня нет в дробях
</a:t>
            </a:r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не является полным квадратом, квадратный корень не выражается обыкновенной дробью. Поэтому √18 и √20 остаются иррациональными числами, хотя их можно оценить приблизительно.
</a:t>
            </a:r>
            <a:endParaRPr lang="en-US" sz="964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квадратными корнями важно сначала спросить: можно ли записать исходное число как квадрат целого? Если нет, то корень точно не будет рациональным.
</a:t>
            </a:r>
            <a:endParaRPr lang="en-US" sz="11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корни как частный случай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куб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 = 3 кубический корень из числа a рационален только тогда, когда a является полным кубом, то есть имеет вид b³, где b — целое число.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кубы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полным кубам относятся 1, 8, 27, 64, 125, 216 и другие. Для них кубический корень находится сразу: 64^(1/3) = 4, а 125^(1/3) = 5.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Нерешаемые в дробях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не является полным кубом, его кубический корень не становится обыкновенной дробью. Поэтому 2^(1/3), 5^(1/3) и 18^(1/3) — иррациональные числа.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корень проверяют так же, как квадратный: нужно понять, есть ли у числа точный куб среди целых. Если такого числа нет, рационального значения не получится.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разложением на простые множители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показателей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является точной n-й степенью тогда, когда в его разложении на простые множители все показатели делятся на n. Именно этот признак позволяет быстро определить рациональность корня.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 72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72 разложение 2³·3². Показатели 3 и 2 не делятся одновременно ни на 2, ни на 3, поэтому 72 не является ни квадратом, ни кубом.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 64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64 = 2⁶ удобно рассматривать по-разному: оно является квадратом, кубом и четвёртой степенью. Здесь решает не само число, а делимость показателей в разложении.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простые множители показывает скрытую структуру числа. Если показатели кратны нужному n, корень извлекается точно; если хотя бы один показатель не подходит, корень остаётся иррациональным.
</a:t>
            </a:r>
            <a:endParaRPr lang="en-US" sz="9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числа и результат корня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исходное число, показатель корня и разложение на простые множители. Она показывает, что решающим является именно вид разложения, а не только величина числа.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показатели в разложении кратны n, корень извлекается точно. Если кратности не хватает, результат нельзя записать обыкновенной дробью.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«Иррациональность чисел вида a^(1/n)»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приближённые значения корней, округление до двух знаков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значения иррациональных корней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сравнить, насколько близко эти числа расположены к целым значениям. Приближение помогает считать, но не заменяет точную запись корня.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значения можно оценить, однако ни одно из них не выражается точной дробью. Это признаки иррациональных чисел.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7100" y="1512375"/>
            <a:ext cx="198450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корнями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корень рационален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том, что корень из целого числа считают обязательно дробью или целым числом. На самом деле рациональны только корни от точных степеней, например 16 или 27.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точность и приближение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√2 ≈ 1,41 — это лишь округление. Приближённое значение удобно для вычислений, но оно не превращает иррациональное число в рациональное и не даёт точной дроби.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по похожести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выглядит близким к квадрату или кубу, это ещё ничего не значит. Рациональность зависит только от точной степени, а не от внешнего сходства или оценки на глаз.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школьных задач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для выражений вида a^(1/n)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12337" y="2927725"/>
            <a:ext cx="166275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иррациональные корни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площади квадрата или восстановлении стороны по площади часто появляется корень. Если число не является полным квадратом, результат будет иррациональным, как у √2.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прямоугольника или квадрата обычно выражается через корни. Например, диагональ квадрата со стороной 1 равна √2, поэтому её нельзя записать точной дробью.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ребро куба по известному объёму, возникает кубический корень. Если объём не равен полному кубу, например 2 или 5, корень будет иррациональным.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и координатной плоскости расстояния часто получают с помощью корней. Поэтому иррациональные числа помогают описывать длины точнее, чем целые числа и обычные дроби.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правило темы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можно представить как b^n, то a^(1/n) равно b. В этом случае корень получается точным и обязательно является рациональным числом.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точной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a не является точной n-й степенью, корень нельзя записать как обыкновенную дробь. Тогда a^(1/n) — иррациональное число, даже если оно близко к целому.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 — разложить число на простые множители и посмотреть на показатели. Если они кратны n, корень извлекается точно; если нет, остаётся корень.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корни и отрицательные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чётных n в действительных числах отрицательные значения a не рассматриваются, потому что корень чётной степени из отрицательного числа не является действительным числом.
</a:t>
            </a:r>
            <a:endParaRPr lang="en-US" sz="10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узнать рациональный корень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правило: корень вида a^(1/n) рационален только тогда, когда число a — точная n-я степень. Во всех остальных случаях получается иррациональное число, которое нужно оценивать, а не записывать дробью.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2026-05-30T02:33:12Z</dcterms:created>
  <dcterms:modified xsi:type="dcterms:W3CDTF">2026-05-30T02:33:12Z</dcterms:modified>
</cp:coreProperties>
</file>