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не имеет границ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объединяет людей разных стран, языков и возрастов.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музыка понятна всем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звучала еще до радио и телефонов. У народов есть колыбельные, плясовые и праздничные песни. Даже без слов мы слышим радость, спокойствие, грусть или удивление.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есть почти везде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можно услышать в хлопках, шагах, барабанах и даже в стуке дождя по стеклу. Он помогает музыке двигаться вперед, будто ведет нас за руку по веселой дорожке.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ритм будит энергию и зовет танцевать, а ровный и спокойный напоминает размеренные шаги. Поэтому ритм легко почувствовать даже тогда, когда мелодия незнакома.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на разных языках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мелодия может звучать с разными словами. Тогда песню могут петь дети в разных странах, и она остается узнаваемой и дружелюбной.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переводе меняются слова, но часто сохраняются веселый припев, добрая история или теплое настроение. Из-за этого песня будто переодевается, но остается собой.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музыка помогает людям встречаться без долгих объяснений. Стоит услышать знакомый мотив — и хочется подпевать, даже если язык пока незнаком.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инструменты мира
</a:t>
            </a:r>
            <a:endParaRPr lang="en-US" sz="2792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инструмента свой голос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 звучит громко и уверенно, будто зовет в дорогу. Флейта поет легко и воздушно, а скрипка может звучать нежно и печально. Один и тот же напев на разных инструментах становится совсем другим.
</a:t>
            </a:r>
            <a:endParaRPr lang="en-US" sz="882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рассказывают о странах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Гитара часто встречается в разных музыкальных традициях, дудук узнают по теплому и глубокому звуку, а ситар — по яркому и необычному тембру. Каждый инструмент словно хранит частичку своей культуры.
</a:t>
            </a:r>
            <a:endParaRPr lang="en-US" sz="882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круг дружбы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барабан, бубен, флейта и скрипка звучат вместе, получается настоящий праздник звуков. Это похоже на дружную компанию, где каждый говорит по-своему, но все отлично понимают друг друга.
</a:t>
            </a:r>
            <a:endParaRPr lang="en-US" sz="998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музыка хранит память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14200" y="163856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Песню запоминают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мелодию поют дома, на празднике или в игре. Она легко запоминается, потому что в ней есть простой ритм и понятный напев.
</a:t>
            </a:r>
            <a:endParaRPr lang="en-US" sz="1143" dirty="0"/>
          </a:p>
        </p:txBody>
      </p:sp>
      <p:sp>
        <p:nvSpPr>
          <p:cNvPr id="11" name="Text 3"/>
          <p:cNvSpPr txBox="1"/>
          <p:nvPr/>
        </p:nvSpPr>
        <p:spPr>
          <a:xfrm>
            <a:off x="3560200" y="1805092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Ее передают детям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песню поют старшие, а дети подхватывают ее снова и снова. Так мелодия живет много лет и не теряется.
</a:t>
            </a:r>
            <a:endParaRPr lang="en-US" sz="1153" dirty="0"/>
          </a:p>
        </p:txBody>
      </p:sp>
      <p:sp>
        <p:nvSpPr>
          <p:cNvPr id="12" name="Text 4"/>
          <p:cNvSpPr txBox="1"/>
          <p:nvPr/>
        </p:nvSpPr>
        <p:spPr>
          <a:xfrm>
            <a:off x="6406200" y="187251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Песню поют и 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в ней могут остаться сказки, труд, обычаи и радостные встречи. Через такие песни мы узнаем, как жили люди раньше.
</a:t>
            </a:r>
            <a:endParaRPr lang="en-US" sz="114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766" y="1596471"/>
            <a:ext cx="505800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2871" y="3158107"/>
            <a:ext cx="559500" cy="447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78987" y="1652893"/>
            <a:ext cx="505800" cy="50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47028" y="3117266"/>
            <a:ext cx="505800" cy="5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помогает услышать музыку глазами
</a:t>
            </a:r>
            <a:endParaRPr lang="en-US" sz="2704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Кружиться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вальсе музыка как будто подсказывает, когда плавно повернуться. Движения становятся легкими и красивыми, будто мелодия сама ведет танцоров по кругу.
</a:t>
            </a:r>
            <a:endParaRPr lang="en-US" sz="981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Шагать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часто начинается с простых шагов. Они помогают почувствовать ровный ритм, а еще учат двигаться дружно, будто вся группа идет одной командой.
</a:t>
            </a:r>
            <a:endParaRPr lang="en-US" sz="981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Хлопать в такт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хороводе и многих народных танцах хлопки помогают держать ритм. Когда все хлопают вместе, музыка становится громче, дружнее и очень веселой.
</a:t>
            </a:r>
            <a:endParaRPr lang="en-US" sz="981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телом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Фламенко и другие танцы делают музыку заметной не только ушами, но и движением. Топот, жесты и повороты помогают увидеть, как звучит мелодия.
</a:t>
            </a:r>
            <a:endParaRPr lang="en-US" sz="98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кино, мультфильмах и играх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Тихая мелодия в фильме создает ожидание, будто вот-вот случится что-то важное. Она помогает зрителю внимательнее следить за героями и их приключениями.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Быстрая и веселая музыка делает сцену бодрой и смешной. В мультфильме, игре или фильме одна мелодия может менять настроение почти как волшебная кнопка.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мелодия путешествует по миру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может родиться в одной стране, а потом зазвучать далеко-далеко благодаря людям, которые ее слышат и любят.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помогает людям дружить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 концерте или школьном выступлении люди слушают одну музыку вместе. И вдруг даже самые тихие зрители начинают улыбаться почти одновременно.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Общая песня помогает почувствовать, что рядом есть друзья, а не чужие люди. Это удобно: слова могут быть разные, а настроение — одно и то же.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Музыка учит быть внимательнее и добрее. Когда мы слушаем друг друга, легче дружить, помогать и радоваться вместе, без всяких переводчиков.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поддерживает в трудные минуты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человеку грустно, устало или тревожно, тихая мелодия помогает замедлиться, глубоко вдохнуть и немного успокоиться. Музыка как будто садится рядом и тихо говорит: «Все будет хорошо».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Веселая песня может вернуть улыбку, даже если день не задался. Поэтому музыку слушают дома, в дороге и перед сном — она умеет поддержать без лишних слов.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быстро переносят музыку
</a:t>
            </a:r>
            <a:endParaRPr lang="en-US" sz="275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 песню можно услышать почти сразу после записи: она попадает в интернет, на телефон или компьютер и становится доступной слушателям в разных странах.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Музыканты могут работать вместе, даже если живут далеко друг от друга. Один записывает голос, другой — инструмент, а потом они соединяют все в одну песню.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помогают музыке путешествовать быстрее, чем раньше. Раньше мелодия могла идти по миру годами, а теперь — всего за несколько минут.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дети и взрослые знакомятся с новыми песнями почти одновременно. Музыка становится общей находкой для многих людей, а не только для одной страны.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фестиваль собирает музыку вместе
</a:t>
            </a:r>
            <a:endParaRPr lang="en-US" sz="2718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79988" y="2016269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Приготовления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Организаторы выбирают площадку, приглашают исполнителей и готовят сцену. Уже здесь видно, что впереди встретятся разные страны, стили и инструменты.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2347817" y="1909012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выход на сцену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Открывают фестиваль музыканты с разными манерами исполнения. Одни поют народные песни, другие играют классическую музыку или джаз.
</a:t>
            </a:r>
            <a:endParaRPr lang="en-US" sz="1063" dirty="0"/>
          </a:p>
        </p:txBody>
      </p:sp>
      <p:sp>
        <p:nvSpPr>
          <p:cNvPr id="13" name="Text 4"/>
          <p:cNvSpPr txBox="1"/>
          <p:nvPr/>
        </p:nvSpPr>
        <p:spPr>
          <a:xfrm>
            <a:off x="4515650" y="20291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встреча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одной сцене звучат разные мелодии подряд, а иногда и вместе. Слушатели замечают, как непохожие песни могут хорошо дружить между собой.
</a:t>
            </a:r>
            <a:endParaRPr lang="en-US" sz="1136" dirty="0"/>
          </a:p>
        </p:txBody>
      </p:sp>
      <p:sp>
        <p:nvSpPr>
          <p:cNvPr id="14" name="Text 5"/>
          <p:cNvSpPr txBox="1"/>
          <p:nvPr/>
        </p:nvSpPr>
        <p:spPr>
          <a:xfrm>
            <a:off x="6683475" y="23118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для всех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люди уносят с собой новые впечатления и любимые мелодии. Фестиваль напоминает: у музыки много лиц, но одно дружелюбное сердце.
</a:t>
            </a:r>
            <a:endParaRPr lang="en-US" sz="104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132" y="914025"/>
            <a:ext cx="3663136" cy="388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стили смешиваются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240325" y="1250800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Музыканты берут знакомый инструмент из одной культуры и соединяют его с новым ритмом. Получается мелодия, которая звучит свежо и удивительно, будто встретились старый друг и новый сосед.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240325" y="2425550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добавить к такой песне мотив другой страны, музыка начинает рассказывать еще более интересную историю. В ней слышны разные традиции, но вместе они звучат очень дружно.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4025" y="1962684"/>
            <a:ext cx="521100" cy="5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2547" y="2232969"/>
            <a:ext cx="529800" cy="4238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4827" y="3371128"/>
            <a:ext cx="529800" cy="4709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4489" y="3494750"/>
            <a:ext cx="529800" cy="4238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дает музыка дома и в школе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13584" y="1713798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песни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поют одну и ту же песню, они быстро запоминают слова, слышат друг друга и начинают звучать как одна дружная команда.
</a:t>
            </a:r>
            <a:endParaRPr lang="en-US" sz="1011" dirty="0"/>
          </a:p>
        </p:txBody>
      </p:sp>
      <p:sp>
        <p:nvSpPr>
          <p:cNvPr id="12" name="Text 3"/>
          <p:cNvSpPr txBox="1"/>
          <p:nvPr/>
        </p:nvSpPr>
        <p:spPr>
          <a:xfrm>
            <a:off x="5516456" y="193545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и праздники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и утренниках музыка помогает всем участвовать вместе. Она превращает обычный день в событие, которое потом приятно вспоминать.
</a:t>
            </a:r>
            <a:endParaRPr lang="en-US" sz="1011" dirty="0"/>
          </a:p>
        </p:txBody>
      </p:sp>
      <p:sp>
        <p:nvSpPr>
          <p:cNvPr id="13" name="Text 4"/>
          <p:cNvSpPr txBox="1"/>
          <p:nvPr/>
        </p:nvSpPr>
        <p:spPr>
          <a:xfrm>
            <a:off x="2038736" y="3097159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моменты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песни звучат на днях рождения, праздниках и тихих вечерах. Такие мелодии создают теплые воспоминания и объединяют семью.
</a:t>
            </a:r>
            <a:endParaRPr lang="en-US" sz="1011" dirty="0"/>
          </a:p>
        </p:txBody>
      </p:sp>
      <p:sp>
        <p:nvSpPr>
          <p:cNvPr id="14" name="Text 5"/>
          <p:cNvSpPr txBox="1"/>
          <p:nvPr/>
        </p:nvSpPr>
        <p:spPr>
          <a:xfrm>
            <a:off x="5848398" y="319723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Командный слух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ребенок слушает других и держит ритм, ему легче петь и играть вместе. Так музыка учит вниманию, терпению и дружбе.
</a:t>
            </a:r>
            <a:endParaRPr lang="en-US" sz="101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показывает чувства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передает настроение через темп, громкость, высоту звуков и плавность мелодии.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музыки нет одного правильного языка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мелодия может нравиться детям по-разному, и это нормально. У каждого слушателя свой любимый ритм, голос и настроение.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становится интереснее, когда в ней есть разные инструменты, привычки и способы пения. Тогда она звучит как большая дружная компания, а не как один голос.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не бывает единственного правильного варианта. У музыки много дорог, и каждая страна, семья и школа может выбрать свою любимую.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1150058"/>
            <a:ext cx="3512700" cy="26242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5575" y="1150678"/>
            <a:ext cx="3512700" cy="2709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15050" y="394297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у школьной сцены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репетиции дети встали в круг и взяли простые инструменты: барабан, треугольник и свирель. Сначала каждый звучал сам по себе, а потом они поймали общий ритм. И сразу стало ясно: вместе музыка получается веселее и ровнее.
</a:t>
            </a:r>
            <a:endParaRPr lang="en-US" sz="918" dirty="0"/>
          </a:p>
        </p:txBody>
      </p:sp>
      <p:sp>
        <p:nvSpPr>
          <p:cNvPr id="9" name="Text 1"/>
          <p:cNvSpPr txBox="1"/>
          <p:nvPr/>
        </p:nvSpPr>
        <p:spPr>
          <a:xfrm>
            <a:off x="4948164" y="395982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которую услышали все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девочка начала петь знакомую мелодию, а остальные подхватили ее разными голосами. Кто-то отбивал такт ладошками, кто-то тихо играл на маленьком клавишном инструменте. Вскоре весь круг улыбался, будто песня стала общим секретом.
</a:t>
            </a:r>
            <a:endParaRPr lang="en-US" sz="918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маленьких музыкантов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930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музыка действительно безгранична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349400" y="123157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понятна людям потому, что она умеет передавать радость, грусть, удивление и спокойствие без длинных объяснений. Эти чувства знакомы детям и взрослым в любой стране.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349400" y="211365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Мелодии легко путешествуют: их поют, повторяют, переводят и играют на новых инструментах. Так музыка находит новый дом и становится близкой другим людям.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349400" y="299572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стили смешиваются, рождаются новые звучания. В одной песне могут встретиться старинный мотив, современный ритм и голос другой культуры — и это звучит очень интересно.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349400" y="387780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помогают музыке летать еще быстрее. Интернет и запись позволяют людям слушать, создавать и делиться песнями почти одновременно, где бы они ни жили.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соединяет мир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показывает, что люди везде умеют радоваться, грустить, мечтать и дружить. У разных стран могут быть разные мелодии, но чувства у людей похожие, а значит, музыка по-настоящему объединяет.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2026-05-24T22:15:52Z</dcterms:created>
  <dcterms:modified xsi:type="dcterms:W3CDTF">2026-05-24T22:15:52Z</dcterms:modified>
</cp:coreProperties>
</file>