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и дефисное написание частиц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Частицы: когда писать раздельно, а когда через дефис?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написание частиц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частицы используются постоянно, но на письме часто вызывают ошибки. На уроке важно научиться узнавать частицу, понимать её значение и выбирать правильный способ написания по правилу.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63990"/>
            <a:ext cx="423000" cy="33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частица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называет предмет, признак или действие. Она помогает уточнить мысль, добавить вопрос, сомнение, побуждение или оттенок уверенности, делая высказывание точнее и выразительнее.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часть речи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склоняется и не спрягается, поэтому её форма не меняется. В предложении она обычно не является членом предложения, а лишь дополняет смысл слов и фразы.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изменяется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частиц говорящий показывает своё отношение к сообщению: сомневается, уточняет, усиливает сказанное или выражает желание. Поэтому частицы важны и в устной речи, и в письме.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отношение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частиц предложение часто звучит слишком прямо и сухо. Эти маленькие слова делают речь живой, помогают передать интонацию и лучше понять намерение говорящего.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смыслу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603929"/>
            <a:ext cx="4534800" cy="1627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школьной орфографии русского языка; учебный материал по теме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частиц по написанию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написании частиц важно сначала определить, к какой группе они относятся.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связано с самостоятельной частицей, а дефисное — с присоединяемой частицей в составе слова.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Частицы, которые пишутся раздельно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бы выражает условие или желание: сделал бы, хотел бы, если бы. Она всегда пишется отдельно от слова, к которому относится, и не соединяется дефисом.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же усиливает высказывание или подчёркивает противопоставление: я же, сегодня же, он же. В обычных случаях она сохраняет раздельное написание.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ли помогает задавать вопрос или выражать сомнение: придёшь ли, можно ли, знает ли. Она пишется отдельно и часто стоит после слова, к которому относится.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 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не и ни также пишутся отдельно: не пришёл, ни у кого. Важно не смешивать их с приставками, потому что значение и написание в этих случаях различаются.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написание частицы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выбрать раздельное или дефисное написание по правилу и смыслу.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Дефисные частицы в примерах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-то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—то помогает выразить неопределённость или указание на неизвестный предмет: кто-то, где-то, что-то. Она присоединяется к слову через дефис и образует единое написание.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-либо и -нибудь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частицы тоже передают неопределённость: когда-либо, что-нибудь, где-нибудь. Они пишутся через дефис и часто встречаются в вопросах, рассказах и учебных диалогах.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-таки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—таки добавляет оттенок настойчивости или завершённости: всё-таки, пришёл-таки, успел-таки. Дефис здесь обязателен, потому что частица присоединяется к слову.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-ка и -с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 —ка и -с чаще встречаются в разговорных или книжных примерах: скажи-ка, да-с. Они также пишутся через дефис и не отделяются пробелом.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частица бы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бы показывает, что действие возможно только при определённом условии: сделал бы, пришёл бы, если бы. Она всегда пишется отдельно от глагола или другой части 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типа хотел бы, сказал бы, посмотрел бы частица передаёт желание или предположение. Она не образует с предыдущим словом одно написание и не требует дефиса.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68750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 бы, смысл предложения изменится, но само слово не станет частью корня или суффикса. Поэтому в школьной орфографии бы всегда сохраняет отдельное написание.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типичных учебных примеров по теме (иллюстративные данные, без статистического измерения)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с дефисом: наиболее частые в упражнениях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особенно полезно заранее запомнить самые распространённые модели с дефисом.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формы с -то и -нибудь; реже — -таки и -ка, поэтому их нужно дополнительно отработать.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же и её роль
</a:t>
            </a:r>
            <a:endParaRPr lang="en-US" sz="2118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719750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же помогает выделить слово или подчеркнуть сказанное: он же, сегодня же, такой же. Обычно она пишется отдельно и не соединяется с предыдущим словом дефисом.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948224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 же нередко показывает сравнение или противопоставление: ты пришёл, а он же остался. Частица сохраняет самостоятельное написание и не меняет форму слова.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719750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тоже и также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тоже и также сочетание звучит похоже на частицу же, но здесь оно уже входит в состав слова. Поэтому их написание нужно запоминать отдельно.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48224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же можно убрать без потери грамматической основы, это частица. Если слово с похожим звучанием является самостоятельной лексемой, правило раздельного написания уже не подходит.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ли в вопросах и сомнении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 конце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ли помогает сделать вопрос мягче и спокойнее: придёшь ли, знает ли он, можно ли. Она обычно стоит после слова, к которому относится, и пишется отдельно.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и неуверенность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 ли говорящий не только спрашивает, но и передаёт сомнение или осторожность. Поэтому в предложении она звучит как знак проверки: действительно ли это так?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 ли стоит сразу после глагола, местоимения или наречия. Именно место частицы подсказывает её функцию, но на написание это не влияет: дефис здесь не нужен.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вами частица ли, запомните одно: она пишется раздельно во всех учебных примерах. Это помогает быстро отличить её от присоединяемых частиц с дефисом.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891226"/>
            <a:ext cx="4813500" cy="17271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частиц и их написания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орфографии; школьные примеры по теме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частицы пишутся по-разному в зависимости от их роли в предложении и способа присоединения к слову.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пишутся самостоятельные частицы, а через дефис — присоединяемые частицы, которые входят в единое написание со словом.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 —то, -либо, -нибудь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неопределённости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частицы показывают, что предмет, место или время названы неточно: кто-то, где-либо, когда-нибудь. Они помогают сделать высказывание более неопределённым и мягким.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местоимений, наречий и слов с вопросительным значением -то, -либо и -нибудь пишутся через дефис. Поэтому правильные формы — кто-то, что-нибудь, где-либо.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написать кто-то или где-нибудь слитно, это будет орфографической ошибкой. Дефис в таких словах обязателен, потому что частица присоединяется к основе.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чаще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особенно часто употребляются в диалогах, сказках, учебных текстах и ответах на вопросы. Они делают речь точнее, когда нужно говорить не о конкретном, а о неопределённом.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 оттенок высказывания, добавляя усиление или завершённость действия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—таки всегда присоединяется через дефис и не пишется отдельно. Это удобный признак для проверки в словах вроде всё-таки и пришёл-таки.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орфографии и пунктуации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 школьных упражнениях по теме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написании частиц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точную статистику, а учебную частотность ошибок, которые чаще всего встречаются в упражнениях и самостоятельных работах.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первую очередь нужно отрабатывать раздельное написание бы, же, ли и дефис у -то, -нибудь, потому что именно там ошибок больше всего.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 и месту в слове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заметить слово, которое похоже на частицу, и определить, в каком предложении оно употреблено. Это помогает не перепутать частицу с другой частью речи.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Сопоставить со смыслом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смотрят, какой оттенок значения добавляет частица. Если она только уточняет или усиливает слово, но не становится частью корня, написание можно проверить уверенно.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Проверить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вспоминают нужный тип написания: бы, же, ли, не, ни пишутся раздельно, а -то, -либо, -нибудь, -таки, -ка, -с — через дефис.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орфографической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выбора раздельного или дефисного написания частиц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 классе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спросил, придёшь ли ты на кружок, и в ответе сразу появилась частица ли. Она сделала вопрос вежливым и спокойным, а речь — естественной и живой.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Записка в чате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школьник написал: «Скажи-ка, где-нибудь видел мой учебник?» Частицы помогли передать дружеский тон, просьбу и лёгкое сомнение без лишних слов.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Мини-сочинение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небольшом тексте частицы делают реплики героев выразительнее. С их помощью вопрос, удивление или желание звучат точнее, а письменная речь становится ближе к обычному разговору.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живой речи и в письменном тексте
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10533"/>
            <a:ext cx="4534800" cy="20139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орфографии; учебные примеры по теме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Мини-справочник для запоминания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повторить самые нужные модели перед проверочной работой и не перепутать раздельное и дефисное написание.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удобно строить по двум группам: самостоятельные частицы пишутся отдельно, а присоединяемые частицы требуют дефиса.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ошибаться в написании частиц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нужно сначала определить частицу, затем вспомнить правило и проверить её связь со словом. Раздельные и дефисные написания легко запомнить, если регулярно сверяться с примерами.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2026-05-28T16:08:30Z</dcterms:created>
  <dcterms:modified xsi:type="dcterms:W3CDTF">2026-05-28T16:08:30Z</dcterms:modified>
</cp:coreProperties>
</file>