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княжеских союзов к единому государству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Древней Руси к Российскому государству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стала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Киева до Москвы Русь прошла через раздробленность, внешнее давление и поиск нового центра власти. Понять этот путь значит увидеть, как складывалось единство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ранней Руси к единому центру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век: формирование Руси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объединяла разные земли под властью князей, но сохраняла общую политическую рамку и торговые связи.
</a:t>
            </a:r>
            <a:endParaRPr lang="en-US" sz="1108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век: укрепление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дружина и сбор дани стали основой управления, а города превратились в опорные центры власти и обмена.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века: путь к раздробленности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роста княжеских центров усиливались местные династии, и единое управление становилось всё менее устойчивым.
</a:t>
            </a:r>
            <a:endParaRPr lang="en-US" sz="1108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века: объединение вокруг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разрозненных земель постепенно выделился новый центр, который сумел собрать ресурсы и политическое первенство.
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 — это раннее политическое пространство восточнославянских земель, объединённых вокруг княжеской власти, общих торговых путей и родственных династий.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Русь обозначает эпоху, когда отдельные княжества действовали всё самостоятельнее и соперничали между собой за влияние и ресурсы.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 возникло как централизованное государство, в котором власть великого князя стала опираться на общегосударственные институты и службу.
</a:t>
            </a:r>
            <a:endParaRPr lang="en-US" sz="1378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государство — более широкая форма политического единства, включившая множество земель под общими законами, управлением и символами власти.
</a:t>
            </a:r>
            <a:endParaRPr lang="en-US" sz="13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князя и её опоры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руководил войском, заключал договоры и отвечал за сбор дани, соединяя военную, дипломатическую и административную власть в одном центре.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ближайшей опорой князя: она поддерживала его в походах, помогала управлять землёй и составляла верхушку военной силы.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в ряде городов участвовало в обсуждении важных дел, но его влияние было ограниченным и не отменяло княжеское руководство.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землями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управление складывалось вокруг княжеских представителей, сборщиков дани и городских центров, которые связывали центральную власть с населением.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система дани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данью позволял княжеской власти содержать дружину и удерживать зависимые земли в орбите центра.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ресурсов оставался личный сбор, но постепенно возрастало значение упорядоченных повинностей и платежей.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учебных материалов по истории Древней Руси
</a:t>
            </a:r>
            <a:endParaRPr lang="en-US" sz="7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как поворотный момент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Новый статус Руси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укрепило международное положение княжеской власти и включило страну в христианский мир Европы и Востока.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Письменная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принесла письменную традицию, переводные книги и образцы образования, что повысило роль грамотности при дворе и в городах.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духовный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 помогала связывать разные земли общими обрядами, нормами поведения и представлением о законной власти.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Поддержка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церковь стала важным союзником объединения земель, поддерживая идею единства Руси и общности её исторического пути.
</a:t>
            </a:r>
            <a:endParaRPr lang="en-US" sz="11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время, когда Русская правда складывалась и распространялась.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права показал переход от обычая к письменным нормам и закрепил различия в ответственности и статусе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правда; датировка памятника в исторической науке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пути сообщения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Города-опоры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Смоленск и Чернигов были не только политическими центрами, но и местами ремесла, обмена и сосредоточения власти князей.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Центры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концентрировались ресурсы, люди и управление, поэтому именно они связывали окрестные земли с более широкой системой Руси.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Торговые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 соединял Балтику и Византию, создавая устойчивый поток товаров, людей и идей.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Экономическая 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политической разобщённости торговля сохраняла контакты между землями и напоминала о их принадлежности к одному историческому пространству.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 активного формирования Русской правды.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усилилось письменное право, которое помогало удерживать порядок в разных землях.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правда; датировка памятника в историографии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сохранения единства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Руси сохранялась даже при политической раздробленности.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единство ослабло, но церковные, династические, торговые и культурные связи удерживали ощущение принадлежности к одной Руси.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Руси XII–XIII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ордынской зависимости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1237–1240 годах походы Батыя привели к разорению Рязани, Владимира, Киева и других центров. Утрата городов ослабила оборону и изменила соотношение сил между княжествами.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русские земли оказались в зависимости от Орды. Князья должны были подтверждать право на власть у хана, получая ярлыки на княжение.
</a:t>
            </a:r>
            <a:endParaRPr lang="en-US" sz="111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выплата выхода стала тяжёлой обязанностью для населения и князей. Сбор дани усиливал внутреннюю конкуренцию, потому что контроль над ресурсами давал политическое преимущество.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Ордынское давление не уничтожило местные порядки, но усилило потребность в сильном центре. Именно поэтому вопрос объединения земель стал для Руси особенно острым.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ордынского контроля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Орда удерживала зависимые земли и почему это усиливало спрос на сильный внутренний центр.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Москвы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находилась в удобном месте на пересечении путей и была менее уязвима для внезапных ударов. Это облегчало сбор ресурсов и делало город привлекательным для переселения людей.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митрополичьей власти укрепляла авторитет Москвы среди других княжеств. Церковь видела в ней центр, способный защитить порядок и обеспечить стабильность в условиях раздробленности.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дань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использовал право на сбор дани для накопления средств и усиления политического влияния. Деньги превращались в инструмент переговоров, покупки земель и расширения влияния.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присоединение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действовали осторожно, сочетая военную силу, союзы и договоры. Такая политика позволяла постепенно подчинять соседей без постоянной открытой конфронтации.
</a:t>
            </a:r>
            <a:endParaRPr lang="en-US" sz="10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укрепления Москвы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два поворотных момента: включение Новгорода в состав Московского государства и завершение ордынской зависимости. Между ними Москва окончательно превратилась в центр объединения.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1478 и 1480 годов показали переход от регионального лидерства Москвы к признанному политическому единству русских земель.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Московского государства: 1478, 1480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присоединения Новгорода стал символом окончательного усиления Москвы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Москва собрала под своей властью крупнейшие центры Северо-Восточной Руси и стала ядром общегосударственного объединения.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России, конец XV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опора объединения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знать и новая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Боярские семьи по-прежнему обладали родовитостью, связями и влиянием при дворе. Но их роль уже приходилось согласовывать с волей великого князя, который всё чаще опирался не только на происхождение, но и на службу.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 службу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Служилый человек получал землю не как наследственное владение, а за обязанность воевать и исполнять поручения. Поместье связывало личную службу с интересами государства и делало зависимость от центра постоянной.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государя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военном и административном управлении ценились верность, опыт и готовность выполнять приказ. Постепенно именно служилое сословие стало опорой московской власти, особенно там, где требовались дисциплина и быстрое подчинение.
</a:t>
            </a:r>
            <a:endParaRPr lang="en-US" sz="9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централизации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 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Великокняжеский двор превращался в центр принятия решений. Через него проходили управление землями, сбор средств и распределение обязанностей, что делало власть более собранной и постоянной.
</a:t>
            </a:r>
            <a:endParaRPr lang="en-US" sz="1225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органы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Сложившаяся система приказов разделяла государственные дела по направлениям и усиливала специализацию управления. Это помогало контролировать большую территорию без опоры только на личные связи князя.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власти всё чаще подчинялись единому центру, а не действовали самостоятельно. Назначения и контроль сверху снижали влияние старых региональных центров и укрепляли вертикаль власти.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закрепил общие правовые нормы и сделал суд более единообразным. Для жителей разных земель это означало более понятные правила и меньшую зависимость от местного обычая.
</a:t>
            </a:r>
            <a:endParaRPr lang="en-US" sz="12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и новая власть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менялся титул правителя и вместе с ним масштаб власти.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титула отражало не только престиж, но и реальное усиление московской власти, объединявшей земли и военную службу вокруг единого центра.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Московского государства XV–XVI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Руси к государству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Древней Руси к Российскому государству был не одномоментным событием, а долгим процессом. Он соединил культурную преемственность, внешние испытания и политическое объединение вокруг Москвы.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2026-07-26T13:54:21Z</dcterms:created>
  <dcterms:modified xsi:type="dcterms:W3CDTF">2026-07-26T13:54:21Z</dcterms:modified>
</cp:coreProperties>
</file>